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sldIdLst>
    <p:sldId id="256" r:id="rId5"/>
    <p:sldId id="269" r:id="rId6"/>
    <p:sldId id="258" r:id="rId8"/>
    <p:sldId id="259" r:id="rId9"/>
    <p:sldId id="260" r:id="rId10"/>
    <p:sldId id="261" r:id="rId11"/>
    <p:sldId id="267" r:id="rId12"/>
    <p:sldId id="268" r:id="rId13"/>
    <p:sldId id="277" r:id="rId14"/>
    <p:sldId id="278" r:id="rId15"/>
  </p:sldIdLst>
  <p:sldSz cx="9144000" cy="6858000" type="screen4x3"/>
  <p:notesSz cx="6858000" cy="9144000"/>
  <p:custDataLst>
    <p:tags r:id="rId2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33"/>
    <p:restoredTop sz="86418"/>
  </p:normalViewPr>
  <p:slideViewPr>
    <p:cSldViewPr showGuides="1">
      <p:cViewPr varScale="1">
        <p:scale>
          <a:sx n="112" d="100"/>
          <a:sy n="112" d="100"/>
        </p:scale>
        <p:origin x="2208" y="192"/>
      </p:cViewPr>
      <p:guideLst>
        <p:guide orient="horz" pos="21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54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 pitchFamily="2" charset="0"/>
                <a:ea typeface="Avenir" pitchFamily="2" charset="0"/>
                <a:cs typeface="Avenir" pitchFamily="2" charset="0"/>
                <a:sym typeface="Avenir Roman" charset="0"/>
              </a:rPr>
              <a:t>Click to edit Master text styles</a:t>
            </a: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itchFamily="2" charset="0"/>
              <a:ea typeface="Avenir" pitchFamily="2" charset="0"/>
              <a:cs typeface="Avenir" pitchFamily="2" charset="0"/>
              <a:sym typeface="Avenir Roman" charset="0"/>
            </a:endParaRPr>
          </a:p>
          <a:p>
            <a:pPr marL="0" marR="0" lvl="1" indent="228600" algn="l" defTabSz="4572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 pitchFamily="2" charset="0"/>
                <a:ea typeface="Avenir" pitchFamily="2" charset="0"/>
                <a:cs typeface="Avenir" pitchFamily="2" charset="0"/>
                <a:sym typeface="Avenir Roman" charset="0"/>
              </a:rPr>
              <a:t>Second level</a:t>
            </a: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itchFamily="2" charset="0"/>
              <a:ea typeface="Avenir" pitchFamily="2" charset="0"/>
              <a:cs typeface="Avenir" pitchFamily="2" charset="0"/>
              <a:sym typeface="Avenir Roman" charset="0"/>
            </a:endParaRPr>
          </a:p>
          <a:p>
            <a:pPr marL="0" marR="0" lvl="2" indent="457200" algn="l" defTabSz="4572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 pitchFamily="2" charset="0"/>
                <a:ea typeface="Avenir" pitchFamily="2" charset="0"/>
                <a:cs typeface="Avenir" pitchFamily="2" charset="0"/>
                <a:sym typeface="Avenir Roman" charset="0"/>
              </a:rPr>
              <a:t>Third level</a:t>
            </a: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itchFamily="2" charset="0"/>
              <a:ea typeface="Avenir" pitchFamily="2" charset="0"/>
              <a:cs typeface="Avenir" pitchFamily="2" charset="0"/>
              <a:sym typeface="Avenir Roman" charset="0"/>
            </a:endParaRPr>
          </a:p>
          <a:p>
            <a:pPr marL="0" marR="0" lvl="3" indent="685800" algn="l" defTabSz="4572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 pitchFamily="2" charset="0"/>
                <a:ea typeface="Avenir" pitchFamily="2" charset="0"/>
                <a:cs typeface="Avenir" pitchFamily="2" charset="0"/>
                <a:sym typeface="Avenir Roman" charset="0"/>
              </a:rPr>
              <a:t>Fourth level</a:t>
            </a: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itchFamily="2" charset="0"/>
              <a:ea typeface="Avenir" pitchFamily="2" charset="0"/>
              <a:cs typeface="Avenir" pitchFamily="2" charset="0"/>
              <a:sym typeface="Avenir Roman" charset="0"/>
            </a:endParaRPr>
          </a:p>
          <a:p>
            <a:pPr marL="0" marR="0" lvl="4" indent="914400" algn="l" defTabSz="4572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" pitchFamily="2" charset="0"/>
                <a:ea typeface="Avenir" pitchFamily="2" charset="0"/>
                <a:cs typeface="Avenir" pitchFamily="2" charset="0"/>
                <a:sym typeface="Avenir Roman" charset="0"/>
              </a:rPr>
              <a:t>Fifth level</a:t>
            </a: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itchFamily="2" charset="0"/>
              <a:ea typeface="Avenir" pitchFamily="2" charset="0"/>
              <a:cs typeface="Avenir" pitchFamily="2" charset="0"/>
              <a:sym typeface="Avenir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" pitchFamily="2" charset="0"/>
        <a:ea typeface="Avenir" pitchFamily="2" charset="0"/>
        <a:cs typeface="Avenir" pitchFamily="2" charset="0"/>
        <a:sym typeface="Avenir Roman" charset="0"/>
      </a:defRPr>
    </a:lvl1pPr>
    <a:lvl2pPr indent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" pitchFamily="2" charset="0"/>
        <a:ea typeface="Avenir" pitchFamily="2" charset="0"/>
        <a:cs typeface="Avenir" pitchFamily="2" charset="0"/>
        <a:sym typeface="Avenir Roman" charset="0"/>
      </a:defRPr>
    </a:lvl2pPr>
    <a:lvl3pPr indent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" pitchFamily="2" charset="0"/>
        <a:ea typeface="Avenir" pitchFamily="2" charset="0"/>
        <a:cs typeface="Avenir" pitchFamily="2" charset="0"/>
        <a:sym typeface="Avenir Roman" charset="0"/>
      </a:defRPr>
    </a:lvl3pPr>
    <a:lvl4pPr indent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" pitchFamily="2" charset="0"/>
        <a:ea typeface="Avenir" pitchFamily="2" charset="0"/>
        <a:cs typeface="Avenir" pitchFamily="2" charset="0"/>
        <a:sym typeface="Avenir Roman" charset="0"/>
      </a:defRPr>
    </a:lvl4pPr>
    <a:lvl5pPr indent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" pitchFamily="2" charset="0"/>
        <a:ea typeface="Avenir" pitchFamily="2" charset="0"/>
        <a:cs typeface="Avenir" pitchFamily="2" charset="0"/>
        <a:sym typeface="Avenir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8580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0"/>
            <a:ext cx="6019800" cy="6858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0"/>
            <a:ext cx="7643192" cy="141763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2"/>
            </p:custDataLst>
          </p:nvPr>
        </p:nvSpPr>
        <p:spPr>
          <a:xfrm>
            <a:off x="-10954" y="846296"/>
            <a:ext cx="4504849" cy="51730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 rot="16200000">
            <a:off x="-1051560" y="1878330"/>
            <a:ext cx="5171123" cy="308991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rot="16200000">
            <a:off x="-1006529" y="2592260"/>
            <a:ext cx="3648263" cy="16733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5"/>
            </p:custDataLst>
          </p:nvPr>
        </p:nvSpPr>
        <p:spPr>
          <a:xfrm rot="10800000">
            <a:off x="3866674" y="3749040"/>
            <a:ext cx="4037648" cy="833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8398193" y="3109436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8479155" y="2307908"/>
            <a:ext cx="0" cy="446246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8479155" y="3464719"/>
            <a:ext cx="0" cy="4776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7520464" y="4114800"/>
            <a:ext cx="403860" cy="40386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7600474" y="4194810"/>
            <a:ext cx="243840" cy="243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1"/>
            </p:custDataLst>
          </p:nvPr>
        </p:nvSpPr>
        <p:spPr>
          <a:xfrm>
            <a:off x="7678579" y="4264343"/>
            <a:ext cx="89059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2"/>
            </p:custDataLst>
          </p:nvPr>
        </p:nvSpPr>
        <p:spPr>
          <a:xfrm>
            <a:off x="6709410" y="5355431"/>
            <a:ext cx="2434590" cy="6453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3"/>
            </p:custDataLst>
          </p:nvPr>
        </p:nvSpPr>
        <p:spPr>
          <a:xfrm>
            <a:off x="1704975" y="4186238"/>
            <a:ext cx="5692140" cy="496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单击编辑文本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1704975" y="2283143"/>
            <a:ext cx="6310313" cy="128206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521970" y="1791176"/>
            <a:ext cx="8100060" cy="369855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0541" y="5593080"/>
            <a:ext cx="196357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2"/>
            </p:custDataLst>
          </p:nvPr>
        </p:nvCxnSpPr>
        <p:spPr>
          <a:xfrm>
            <a:off x="2631758" y="1963579"/>
            <a:ext cx="0" cy="3429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-13811" y="857250"/>
            <a:ext cx="1688306" cy="65389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874871" y="2202180"/>
            <a:ext cx="1031558" cy="2703671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 rot="16200000">
            <a:off x="733425" y="1859280"/>
            <a:ext cx="3263265" cy="326326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 rot="16200000">
            <a:off x="1371600" y="2497455"/>
            <a:ext cx="1986915" cy="198691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4"/>
            </p:custDataLst>
          </p:nvPr>
        </p:nvSpPr>
        <p:spPr>
          <a:xfrm>
            <a:off x="226219" y="1352074"/>
            <a:ext cx="4277678" cy="4277678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0800000">
            <a:off x="5157311" y="3746183"/>
            <a:ext cx="1806416" cy="1195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 flipV="1">
            <a:off x="6709410" y="857250"/>
            <a:ext cx="2434590" cy="6453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1371600" y="3110389"/>
            <a:ext cx="1986915" cy="90630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049679" y="2426494"/>
            <a:ext cx="3753803" cy="126301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4800600" y="1791176"/>
            <a:ext cx="3821430" cy="36980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521970" y="1791176"/>
            <a:ext cx="3816668" cy="36980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4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520541" y="5593080"/>
            <a:ext cx="196357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4676299" y="2111216"/>
            <a:ext cx="3945731" cy="337851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4676299" y="1792605"/>
            <a:ext cx="3945731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521494" y="2111216"/>
            <a:ext cx="3941445" cy="337851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521494" y="1792605"/>
            <a:ext cx="3941445" cy="30003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6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524351" y="5593080"/>
            <a:ext cx="195976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524351" y="5593080"/>
            <a:ext cx="195976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521970" y="1790700"/>
            <a:ext cx="8100060" cy="36995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524351" y="5593080"/>
            <a:ext cx="195976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521970" y="1769745"/>
            <a:ext cx="8100060" cy="357711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521970" y="1127250"/>
            <a:ext cx="8100060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520541" y="5593080"/>
            <a:ext cx="196357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2"/>
            </p:custDataLst>
          </p:nvPr>
        </p:nvSpPr>
        <p:spPr>
          <a:xfrm>
            <a:off x="-10954" y="846296"/>
            <a:ext cx="4504849" cy="51730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3"/>
            </p:custDataLst>
          </p:nvPr>
        </p:nvSpPr>
        <p:spPr>
          <a:xfrm rot="16200000">
            <a:off x="-1051560" y="1878330"/>
            <a:ext cx="5171123" cy="308991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4"/>
            </p:custDataLst>
          </p:nvPr>
        </p:nvSpPr>
        <p:spPr>
          <a:xfrm rot="16200000">
            <a:off x="-1006529" y="2592260"/>
            <a:ext cx="3648263" cy="167330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5"/>
            </p:custDataLst>
          </p:nvPr>
        </p:nvSpPr>
        <p:spPr>
          <a:xfrm rot="10800000">
            <a:off x="3866674" y="3749040"/>
            <a:ext cx="4037648" cy="833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6"/>
            </p:custDataLst>
          </p:nvPr>
        </p:nvCxnSpPr>
        <p:spPr>
          <a:xfrm>
            <a:off x="8398193" y="3093244"/>
            <a:ext cx="161925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7"/>
            </p:custDataLst>
          </p:nvPr>
        </p:nvCxnSpPr>
        <p:spPr>
          <a:xfrm>
            <a:off x="8479155" y="2291715"/>
            <a:ext cx="0" cy="446246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>
            <a:off x="8479155" y="3448526"/>
            <a:ext cx="0" cy="4776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>
            <p:custDataLst>
              <p:tags r:id="rId9"/>
            </p:custDataLst>
          </p:nvPr>
        </p:nvSpPr>
        <p:spPr>
          <a:xfrm>
            <a:off x="7512368" y="4182904"/>
            <a:ext cx="403860" cy="40386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椭圆 37"/>
          <p:cNvSpPr/>
          <p:nvPr userDrawn="1">
            <p:custDataLst>
              <p:tags r:id="rId10"/>
            </p:custDataLst>
          </p:nvPr>
        </p:nvSpPr>
        <p:spPr>
          <a:xfrm>
            <a:off x="7592378" y="4262914"/>
            <a:ext cx="243840" cy="243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9" name="向下箭头"/>
          <p:cNvSpPr/>
          <p:nvPr userDrawn="1">
            <p:custDataLst>
              <p:tags r:id="rId11"/>
            </p:custDataLst>
          </p:nvPr>
        </p:nvSpPr>
        <p:spPr>
          <a:xfrm>
            <a:off x="7670483" y="4332446"/>
            <a:ext cx="89059" cy="104775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44" name="任意多边形 43"/>
          <p:cNvSpPr/>
          <p:nvPr userDrawn="1">
            <p:custDataLst>
              <p:tags r:id="rId12"/>
            </p:custDataLst>
          </p:nvPr>
        </p:nvSpPr>
        <p:spPr>
          <a:xfrm>
            <a:off x="6709410" y="5355431"/>
            <a:ext cx="2434590" cy="6453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1806416" y="4181951"/>
            <a:ext cx="5567363" cy="500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1814036" y="2283143"/>
            <a:ext cx="6187916" cy="1279208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5257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5257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45720" tIns="45720" rIns="4572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330066"/>
              </a:buClr>
              <a:buSzPct val="70000"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tags" Target="../tags/tag2.xml"/><Relationship Id="rId13" Type="http://schemas.openxmlformats.org/officeDocument/2006/relationships/image" Target="../media/image1.png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5" name="Line 1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>
            <a:lvl1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  <a:sym typeface="Helvetica" pitchFamily="2" charset="0"/>
            </a:endParaRPr>
          </a:p>
        </p:txBody>
      </p:sp>
      <p:grpSp>
        <p:nvGrpSpPr>
          <p:cNvPr id="1027" name="Group 2"/>
          <p:cNvGrpSpPr/>
          <p:nvPr/>
        </p:nvGrpSpPr>
        <p:grpSpPr>
          <a:xfrm>
            <a:off x="8153400" y="152400"/>
            <a:ext cx="790575" cy="1295400"/>
            <a:chOff x="0" y="0"/>
            <a:chExt cx="792163" cy="1295401"/>
          </a:xfrm>
        </p:grpSpPr>
        <p:sp>
          <p:nvSpPr>
            <p:cNvPr id="1033" name="Oval 3"/>
            <p:cNvSpPr/>
            <p:nvPr/>
          </p:nvSpPr>
          <p:spPr bwMode="auto">
            <a:xfrm>
              <a:off x="0" y="0"/>
              <a:ext cx="119302" cy="120650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4" name="Oval 4"/>
            <p:cNvSpPr/>
            <p:nvPr/>
          </p:nvSpPr>
          <p:spPr bwMode="auto">
            <a:xfrm>
              <a:off x="168613" y="0"/>
              <a:ext cx="117711" cy="120650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5" name="Oval 5"/>
            <p:cNvSpPr/>
            <p:nvPr/>
          </p:nvSpPr>
          <p:spPr bwMode="auto">
            <a:xfrm>
              <a:off x="335636" y="0"/>
              <a:ext cx="117711" cy="120650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6" name="Oval 6"/>
            <p:cNvSpPr/>
            <p:nvPr/>
          </p:nvSpPr>
          <p:spPr bwMode="auto">
            <a:xfrm>
              <a:off x="0" y="168275"/>
              <a:ext cx="119302" cy="11588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7" name="Oval 7"/>
            <p:cNvSpPr/>
            <p:nvPr/>
          </p:nvSpPr>
          <p:spPr bwMode="auto">
            <a:xfrm>
              <a:off x="168613" y="168275"/>
              <a:ext cx="117711" cy="11588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8" name="Oval 8"/>
            <p:cNvSpPr/>
            <p:nvPr/>
          </p:nvSpPr>
          <p:spPr bwMode="auto">
            <a:xfrm>
              <a:off x="335636" y="168275"/>
              <a:ext cx="117711" cy="11588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9" name="Oval 9"/>
            <p:cNvSpPr/>
            <p:nvPr/>
          </p:nvSpPr>
          <p:spPr bwMode="auto">
            <a:xfrm>
              <a:off x="504249" y="168275"/>
              <a:ext cx="116120" cy="11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0" name="Oval 10"/>
            <p:cNvSpPr/>
            <p:nvPr/>
          </p:nvSpPr>
          <p:spPr bwMode="auto">
            <a:xfrm>
              <a:off x="0" y="336550"/>
              <a:ext cx="119302" cy="11588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1" name="Oval 11"/>
            <p:cNvSpPr/>
            <p:nvPr/>
          </p:nvSpPr>
          <p:spPr bwMode="auto">
            <a:xfrm>
              <a:off x="168613" y="336550"/>
              <a:ext cx="117711" cy="11588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2" name="Oval 12"/>
            <p:cNvSpPr/>
            <p:nvPr/>
          </p:nvSpPr>
          <p:spPr bwMode="auto">
            <a:xfrm>
              <a:off x="335636" y="336550"/>
              <a:ext cx="117711" cy="11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3" name="Oval 13"/>
            <p:cNvSpPr/>
            <p:nvPr/>
          </p:nvSpPr>
          <p:spPr bwMode="auto">
            <a:xfrm>
              <a:off x="504249" y="336550"/>
              <a:ext cx="116120" cy="11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4" name="Oval 14"/>
            <p:cNvSpPr/>
            <p:nvPr/>
          </p:nvSpPr>
          <p:spPr bwMode="auto">
            <a:xfrm>
              <a:off x="672862" y="336550"/>
              <a:ext cx="119301" cy="115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5" name="Oval 15"/>
            <p:cNvSpPr/>
            <p:nvPr/>
          </p:nvSpPr>
          <p:spPr bwMode="auto">
            <a:xfrm>
              <a:off x="0" y="503238"/>
              <a:ext cx="119302" cy="120650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6" name="Oval 16"/>
            <p:cNvSpPr/>
            <p:nvPr/>
          </p:nvSpPr>
          <p:spPr bwMode="auto">
            <a:xfrm>
              <a:off x="168613" y="503238"/>
              <a:ext cx="117711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7" name="Oval 17"/>
            <p:cNvSpPr/>
            <p:nvPr/>
          </p:nvSpPr>
          <p:spPr bwMode="auto">
            <a:xfrm>
              <a:off x="335636" y="503238"/>
              <a:ext cx="117711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8" name="Oval 18"/>
            <p:cNvSpPr/>
            <p:nvPr/>
          </p:nvSpPr>
          <p:spPr bwMode="auto">
            <a:xfrm>
              <a:off x="504249" y="503238"/>
              <a:ext cx="116120" cy="120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49" name="Oval 19"/>
            <p:cNvSpPr/>
            <p:nvPr/>
          </p:nvSpPr>
          <p:spPr bwMode="auto">
            <a:xfrm>
              <a:off x="0" y="671514"/>
              <a:ext cx="11930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0" name="Oval 20"/>
            <p:cNvSpPr/>
            <p:nvPr/>
          </p:nvSpPr>
          <p:spPr bwMode="auto">
            <a:xfrm>
              <a:off x="168613" y="671514"/>
              <a:ext cx="117711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1" name="Oval 21"/>
            <p:cNvSpPr/>
            <p:nvPr/>
          </p:nvSpPr>
          <p:spPr bwMode="auto">
            <a:xfrm>
              <a:off x="335636" y="671514"/>
              <a:ext cx="117711" cy="120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2" name="Oval 22"/>
            <p:cNvSpPr/>
            <p:nvPr/>
          </p:nvSpPr>
          <p:spPr bwMode="auto">
            <a:xfrm>
              <a:off x="504249" y="671514"/>
              <a:ext cx="116120" cy="120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3" name="Oval 23"/>
            <p:cNvSpPr/>
            <p:nvPr/>
          </p:nvSpPr>
          <p:spPr bwMode="auto">
            <a:xfrm>
              <a:off x="672862" y="671514"/>
              <a:ext cx="119301" cy="120650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4" name="Oval 24"/>
            <p:cNvSpPr/>
            <p:nvPr/>
          </p:nvSpPr>
          <p:spPr bwMode="auto">
            <a:xfrm>
              <a:off x="0" y="839789"/>
              <a:ext cx="119302" cy="119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5" name="Oval 25"/>
            <p:cNvSpPr/>
            <p:nvPr/>
          </p:nvSpPr>
          <p:spPr bwMode="auto">
            <a:xfrm>
              <a:off x="168613" y="839789"/>
              <a:ext cx="117711" cy="119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6" name="Oval 26"/>
            <p:cNvSpPr/>
            <p:nvPr/>
          </p:nvSpPr>
          <p:spPr bwMode="auto">
            <a:xfrm>
              <a:off x="335636" y="839789"/>
              <a:ext cx="117711" cy="119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7" name="Oval 27"/>
            <p:cNvSpPr/>
            <p:nvPr/>
          </p:nvSpPr>
          <p:spPr bwMode="auto">
            <a:xfrm>
              <a:off x="504249" y="839789"/>
              <a:ext cx="116120" cy="119062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" name="Oval 28"/>
            <p:cNvSpPr/>
            <p:nvPr/>
          </p:nvSpPr>
          <p:spPr bwMode="auto">
            <a:xfrm>
              <a:off x="0" y="1008064"/>
              <a:ext cx="119302" cy="1158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9" name="Oval 29"/>
            <p:cNvSpPr/>
            <p:nvPr/>
          </p:nvSpPr>
          <p:spPr bwMode="auto">
            <a:xfrm>
              <a:off x="168613" y="1008064"/>
              <a:ext cx="117711" cy="1158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" name="Oval 30"/>
            <p:cNvSpPr/>
            <p:nvPr/>
          </p:nvSpPr>
          <p:spPr bwMode="auto">
            <a:xfrm>
              <a:off x="335636" y="1008064"/>
              <a:ext cx="117711" cy="115887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1" name="Oval 31"/>
            <p:cNvSpPr/>
            <p:nvPr/>
          </p:nvSpPr>
          <p:spPr bwMode="auto">
            <a:xfrm>
              <a:off x="504249" y="1008064"/>
              <a:ext cx="116120" cy="115887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2" name="Oval 32"/>
            <p:cNvSpPr/>
            <p:nvPr/>
          </p:nvSpPr>
          <p:spPr bwMode="auto">
            <a:xfrm>
              <a:off x="168613" y="1174751"/>
              <a:ext cx="117711" cy="120650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3" name="Oval 33"/>
            <p:cNvSpPr/>
            <p:nvPr/>
          </p:nvSpPr>
          <p:spPr bwMode="auto">
            <a:xfrm>
              <a:off x="504249" y="1174751"/>
              <a:ext cx="116120" cy="120650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58" name="Line 34"/>
          <p:cNvSpPr>
            <a:spLocks noChangeShapeType="1"/>
          </p:cNvSpPr>
          <p:nvPr/>
        </p:nvSpPr>
        <p:spPr bwMode="auto">
          <a:xfrm>
            <a:off x="1042988" y="1484313"/>
            <a:ext cx="7705725" cy="0"/>
          </a:xfrm>
          <a:prstGeom prst="line">
            <a:avLst/>
          </a:prstGeom>
          <a:noFill/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>
            <a:lvl1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  <a:sym typeface="Helvetica" pitchFamily="2" charset="0"/>
            </a:endParaRPr>
          </a:p>
        </p:txBody>
      </p:sp>
      <p:sp>
        <p:nvSpPr>
          <p:cNvPr id="4" name="Rectangle 36"/>
          <p:cNvSpPr>
            <a:spLocks noGrp="1"/>
          </p:cNvSpPr>
          <p:nvPr>
            <p:ph type="sldNum" sz="quarter" idx="2"/>
          </p:nvPr>
        </p:nvSpPr>
        <p:spPr bwMode="auto">
          <a:xfrm>
            <a:off x="6553200" y="6248400"/>
            <a:ext cx="2133600" cy="225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anchor="t" anchorCtr="0" compatLnSpc="1"/>
          <a:lstStyle>
            <a:lvl1pPr algn="r">
              <a:defRPr sz="1000">
                <a:ea typeface="宋体" panose="02010600030101010101" pitchFamily="2" charset="-122"/>
              </a:defRPr>
            </a:lvl1pPr>
          </a:lstStyle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  <p:sp>
        <p:nvSpPr>
          <p:cNvPr id="5" name="Rectangle 37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noFill/>
          <a:ln w="12700">
            <a:noFill/>
          </a:ln>
        </p:spPr>
        <p:txBody>
          <a:bodyPr lIns="45720" rIns="45720" anchor="b" anchorCtr="0"/>
          <a:p>
            <a:pPr lvl="0"/>
            <a:r>
              <a:rPr lang="zh-CN" altLang="zh-CN"/>
              <a:t>Click to edit Master title style</a:t>
            </a:r>
            <a:endParaRPr lang="zh-CN" altLang="zh-CN"/>
          </a:p>
        </p:txBody>
      </p:sp>
      <p:sp>
        <p:nvSpPr>
          <p:cNvPr id="6" name="Rectangle 38"/>
          <p:cNvSpPr/>
          <p:nvPr>
            <p:ph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 w="12700">
            <a:noFill/>
          </a:ln>
        </p:spPr>
        <p:txBody>
          <a:bodyPr lIns="45720" rIns="45720" anchor="t" anchorCtr="0"/>
          <a:p>
            <a:pPr lvl="0"/>
            <a:r>
              <a:rPr lang="zh-CN" altLang="zh-CN"/>
              <a:t>Click to edit Master text styles</a:t>
            </a:r>
            <a:endParaRPr lang="zh-CN" altLang="zh-CN"/>
          </a:p>
          <a:p>
            <a:pPr lvl="1"/>
            <a:r>
              <a:rPr lang="zh-CN" altLang="zh-CN"/>
              <a:t>Second level</a:t>
            </a:r>
            <a:endParaRPr lang="zh-CN" altLang="zh-CN"/>
          </a:p>
          <a:p>
            <a:pPr lvl="2"/>
            <a:r>
              <a:rPr lang="zh-CN" altLang="zh-CN"/>
              <a:t>Third level</a:t>
            </a:r>
            <a:endParaRPr lang="zh-CN" altLang="zh-CN"/>
          </a:p>
          <a:p>
            <a:pPr lvl="3"/>
            <a:r>
              <a:rPr lang="zh-CN" altLang="zh-CN"/>
              <a:t>Fourth level</a:t>
            </a:r>
            <a:endParaRPr lang="zh-CN" altLang="zh-CN"/>
          </a:p>
          <a:p>
            <a:pPr lvl="4"/>
            <a:r>
              <a:rPr lang="zh-CN" altLang="zh-CN"/>
              <a:t>Fifth level</a:t>
            </a:r>
            <a:endParaRPr lang="zh-CN" altLang="zh-CN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3175"/>
            <a:ext cx="393700" cy="433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7360" y="45085"/>
            <a:ext cx="1321435" cy="4140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rgbClr val="330066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4855" indent="-40005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076325" indent="-382905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427480" indent="-43815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5000"/>
        <a:buChar char="▪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808480" indent="-52578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80000"/>
        <a:buChar char="▪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49" name="Line 1"/>
          <p:cNvSpPr>
            <a:spLocks noChangeShapeType="1"/>
          </p:cNvSpPr>
          <p:nvPr/>
        </p:nvSpPr>
        <p:spPr bwMode="auto">
          <a:xfrm flipH="1">
            <a:off x="7313613" y="1066800"/>
            <a:ext cx="1588" cy="4495800"/>
          </a:xfrm>
          <a:prstGeom prst="lin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>
            <a:lvl1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  <a:sym typeface="Helvetica" pitchFamily="2" charset="0"/>
            </a:endParaRPr>
          </a:p>
        </p:txBody>
      </p:sp>
      <p:grpSp>
        <p:nvGrpSpPr>
          <p:cNvPr id="2051" name="Group 2"/>
          <p:cNvGrpSpPr/>
          <p:nvPr/>
        </p:nvGrpSpPr>
        <p:grpSpPr>
          <a:xfrm>
            <a:off x="7493000" y="2992438"/>
            <a:ext cx="1336675" cy="2187575"/>
            <a:chOff x="0" y="0"/>
            <a:chExt cx="1338263" cy="2189163"/>
          </a:xfrm>
        </p:grpSpPr>
        <p:sp>
          <p:nvSpPr>
            <p:cNvPr id="2056" name="Oval 3"/>
            <p:cNvSpPr/>
            <p:nvPr/>
          </p:nvSpPr>
          <p:spPr bwMode="auto">
            <a:xfrm>
              <a:off x="0" y="0"/>
              <a:ext cx="201853" cy="20175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57" name="Oval 4"/>
            <p:cNvSpPr/>
            <p:nvPr/>
          </p:nvSpPr>
          <p:spPr bwMode="auto">
            <a:xfrm>
              <a:off x="284501" y="0"/>
              <a:ext cx="201852" cy="20175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58" name="Oval 5"/>
            <p:cNvSpPr/>
            <p:nvPr/>
          </p:nvSpPr>
          <p:spPr bwMode="auto">
            <a:xfrm>
              <a:off x="569000" y="0"/>
              <a:ext cx="200263" cy="20175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59" name="Oval 6"/>
            <p:cNvSpPr/>
            <p:nvPr/>
          </p:nvSpPr>
          <p:spPr bwMode="auto">
            <a:xfrm>
              <a:off x="0" y="284368"/>
              <a:ext cx="201853" cy="201759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0" name="Oval 7"/>
            <p:cNvSpPr/>
            <p:nvPr/>
          </p:nvSpPr>
          <p:spPr bwMode="auto">
            <a:xfrm>
              <a:off x="284501" y="284368"/>
              <a:ext cx="201852" cy="201759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1" name="Oval 8"/>
            <p:cNvSpPr/>
            <p:nvPr/>
          </p:nvSpPr>
          <p:spPr bwMode="auto">
            <a:xfrm>
              <a:off x="569000" y="284368"/>
              <a:ext cx="200263" cy="201759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2" name="Oval 9"/>
            <p:cNvSpPr/>
            <p:nvPr/>
          </p:nvSpPr>
          <p:spPr bwMode="auto">
            <a:xfrm>
              <a:off x="851911" y="284368"/>
              <a:ext cx="201853" cy="20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3" name="Oval 10"/>
            <p:cNvSpPr/>
            <p:nvPr/>
          </p:nvSpPr>
          <p:spPr bwMode="auto">
            <a:xfrm>
              <a:off x="0" y="568738"/>
              <a:ext cx="201853" cy="20175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4" name="Oval 11"/>
            <p:cNvSpPr/>
            <p:nvPr/>
          </p:nvSpPr>
          <p:spPr bwMode="auto">
            <a:xfrm>
              <a:off x="284501" y="568738"/>
              <a:ext cx="201852" cy="20175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5" name="Oval 12"/>
            <p:cNvSpPr/>
            <p:nvPr/>
          </p:nvSpPr>
          <p:spPr bwMode="auto">
            <a:xfrm>
              <a:off x="569000" y="568738"/>
              <a:ext cx="200263" cy="201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6" name="Oval 13"/>
            <p:cNvSpPr/>
            <p:nvPr/>
          </p:nvSpPr>
          <p:spPr bwMode="auto">
            <a:xfrm>
              <a:off x="851911" y="568738"/>
              <a:ext cx="201853" cy="201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7" name="Oval 14"/>
            <p:cNvSpPr/>
            <p:nvPr/>
          </p:nvSpPr>
          <p:spPr bwMode="auto">
            <a:xfrm>
              <a:off x="1136411" y="568738"/>
              <a:ext cx="201852" cy="201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8" name="Oval 15"/>
            <p:cNvSpPr/>
            <p:nvPr/>
          </p:nvSpPr>
          <p:spPr bwMode="auto">
            <a:xfrm>
              <a:off x="0" y="851518"/>
              <a:ext cx="201853" cy="203348"/>
            </a:xfrm>
            <a:prstGeom prst="ellipse">
              <a:avLst/>
            </a:prstGeom>
            <a:solidFill>
              <a:srgbClr val="330066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69" name="Oval 16"/>
            <p:cNvSpPr/>
            <p:nvPr/>
          </p:nvSpPr>
          <p:spPr bwMode="auto">
            <a:xfrm>
              <a:off x="284501" y="851518"/>
              <a:ext cx="201852" cy="203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0" name="Oval 17"/>
            <p:cNvSpPr/>
            <p:nvPr/>
          </p:nvSpPr>
          <p:spPr bwMode="auto">
            <a:xfrm>
              <a:off x="569000" y="851518"/>
              <a:ext cx="200263" cy="203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1" name="Oval 18"/>
            <p:cNvSpPr/>
            <p:nvPr/>
          </p:nvSpPr>
          <p:spPr bwMode="auto">
            <a:xfrm>
              <a:off x="851911" y="851518"/>
              <a:ext cx="201853" cy="2033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2" name="Oval 19"/>
            <p:cNvSpPr/>
            <p:nvPr/>
          </p:nvSpPr>
          <p:spPr bwMode="auto">
            <a:xfrm>
              <a:off x="0" y="1134298"/>
              <a:ext cx="201853" cy="203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3" name="Oval 20"/>
            <p:cNvSpPr/>
            <p:nvPr/>
          </p:nvSpPr>
          <p:spPr bwMode="auto">
            <a:xfrm>
              <a:off x="284501" y="1134298"/>
              <a:ext cx="201852" cy="203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4" name="Oval 21"/>
            <p:cNvSpPr/>
            <p:nvPr/>
          </p:nvSpPr>
          <p:spPr bwMode="auto">
            <a:xfrm>
              <a:off x="569000" y="1134298"/>
              <a:ext cx="200263" cy="2033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5" name="Oval 22"/>
            <p:cNvSpPr/>
            <p:nvPr/>
          </p:nvSpPr>
          <p:spPr bwMode="auto">
            <a:xfrm>
              <a:off x="851911" y="1134298"/>
              <a:ext cx="201853" cy="2033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6" name="Oval 23"/>
            <p:cNvSpPr/>
            <p:nvPr/>
          </p:nvSpPr>
          <p:spPr bwMode="auto">
            <a:xfrm>
              <a:off x="1136411" y="1134298"/>
              <a:ext cx="201852" cy="203348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7" name="Oval 24"/>
            <p:cNvSpPr/>
            <p:nvPr/>
          </p:nvSpPr>
          <p:spPr bwMode="auto">
            <a:xfrm>
              <a:off x="0" y="1418666"/>
              <a:ext cx="201853" cy="20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8" name="Oval 25"/>
            <p:cNvSpPr/>
            <p:nvPr/>
          </p:nvSpPr>
          <p:spPr bwMode="auto">
            <a:xfrm>
              <a:off x="284501" y="1418666"/>
              <a:ext cx="201852" cy="20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79" name="Oval 26"/>
            <p:cNvSpPr/>
            <p:nvPr/>
          </p:nvSpPr>
          <p:spPr bwMode="auto">
            <a:xfrm>
              <a:off x="569000" y="1418666"/>
              <a:ext cx="200263" cy="20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80" name="Oval 27"/>
            <p:cNvSpPr/>
            <p:nvPr/>
          </p:nvSpPr>
          <p:spPr bwMode="auto">
            <a:xfrm>
              <a:off x="851911" y="1418666"/>
              <a:ext cx="201853" cy="201759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81" name="Oval 28"/>
            <p:cNvSpPr/>
            <p:nvPr/>
          </p:nvSpPr>
          <p:spPr bwMode="auto">
            <a:xfrm>
              <a:off x="0" y="1703035"/>
              <a:ext cx="201853" cy="201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" name="Oval 29"/>
            <p:cNvSpPr/>
            <p:nvPr/>
          </p:nvSpPr>
          <p:spPr bwMode="auto">
            <a:xfrm>
              <a:off x="284501" y="1703035"/>
              <a:ext cx="201852" cy="201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83" name="Oval 30"/>
            <p:cNvSpPr/>
            <p:nvPr/>
          </p:nvSpPr>
          <p:spPr bwMode="auto">
            <a:xfrm>
              <a:off x="569000" y="1703035"/>
              <a:ext cx="200263" cy="201758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84" name="Oval 31"/>
            <p:cNvSpPr/>
            <p:nvPr/>
          </p:nvSpPr>
          <p:spPr bwMode="auto">
            <a:xfrm>
              <a:off x="851911" y="1703035"/>
              <a:ext cx="201853" cy="201758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" name="Oval 32"/>
            <p:cNvSpPr/>
            <p:nvPr/>
          </p:nvSpPr>
          <p:spPr bwMode="auto">
            <a:xfrm>
              <a:off x="284501" y="1987404"/>
              <a:ext cx="201852" cy="201759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86" name="Oval 33"/>
            <p:cNvSpPr/>
            <p:nvPr/>
          </p:nvSpPr>
          <p:spPr bwMode="auto">
            <a:xfrm>
              <a:off x="851911" y="1987404"/>
              <a:ext cx="201853" cy="201759"/>
            </a:xfrm>
            <a:prstGeom prst="ellipse">
              <a:avLst/>
            </a:prstGeom>
            <a:solidFill>
              <a:srgbClr val="D8D8EC"/>
            </a:solidFill>
            <a:ln>
              <a:noFill/>
            </a:ln>
            <a:effectLst/>
          </p:spPr>
          <p:txBody>
            <a:bodyPr lIns="45720" rIns="45720" anchor="ctr"/>
            <a:lstStyle>
              <a:lvl1pPr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82" name="Line 34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5720" rIns="45720"/>
          <a:lstStyle>
            <a:lvl1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defTabSz="45720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  <a:sym typeface="Helvetica" pitchFamily="2" charset="0"/>
            </a:endParaRPr>
          </a:p>
        </p:txBody>
      </p:sp>
      <p:pic>
        <p:nvPicPr>
          <p:cNvPr id="4" name="Picture 35" descr="重庆大学校徽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0400" y="1557338"/>
            <a:ext cx="863600" cy="80645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2085" name="Picture 36" descr="Slide_12z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1466850"/>
            <a:ext cx="865188" cy="102552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" name="Rectangle 37"/>
          <p:cNvSpPr>
            <a:spLocks noGrp="1"/>
          </p:cNvSpPr>
          <p:nvPr>
            <p:ph type="sldNum" sz="quarter" idx="2"/>
          </p:nvPr>
        </p:nvSpPr>
        <p:spPr bwMode="auto">
          <a:xfrm>
            <a:off x="6553200" y="6248400"/>
            <a:ext cx="2133600" cy="225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anchor="t" anchorCtr="0" compatLnSpc="1"/>
          <a:lstStyle>
            <a:lvl1pPr algn="r">
              <a:defRPr sz="1000">
                <a:ea typeface="宋体" panose="02010600030101010101" pitchFamily="2" charset="-122"/>
              </a:defRPr>
            </a:lvl1pPr>
          </a:lstStyle>
          <a:p>
            <a:pPr lvl="0" eaLnBrk="1" fontAlgn="base"/>
            <a:fld id="{9A0DB2DC-4C9A-4742-B13C-FB6460FD3503}" type="slidenum">
              <a:rPr lang="zh-CN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rgbClr val="330066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3900" b="1">
          <a:solidFill>
            <a:srgbClr val="330066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4855" indent="-40005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076325" indent="-382905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0000"/>
        <a:buChar char="●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427480" indent="-43815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75000"/>
        <a:buChar char="▪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808480" indent="-525780" algn="l" rtl="0" eaLnBrk="0" fontAlgn="base" hangingPunct="0">
        <a:spcBef>
          <a:spcPts val="700"/>
        </a:spcBef>
        <a:spcAft>
          <a:spcPct val="0"/>
        </a:spcAft>
        <a:buClr>
          <a:srgbClr val="330066"/>
        </a:buClr>
        <a:buSzPct val="80000"/>
        <a:buChar char="▪"/>
        <a:defRPr sz="3000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2"/>
            </p:custDataLst>
          </p:nvPr>
        </p:nvSpPr>
        <p:spPr>
          <a:xfrm rot="5400000" flipV="1">
            <a:off x="-225742" y="1083469"/>
            <a:ext cx="740569" cy="28860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524351" y="5593080"/>
            <a:ext cx="1959769" cy="23764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657975" y="5593080"/>
            <a:ext cx="1964055" cy="23764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2000" y="1127250"/>
            <a:ext cx="8100000" cy="54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2000" y="1784985"/>
            <a:ext cx="8100000" cy="370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113.xml"/><Relationship Id="rId3" Type="http://schemas.openxmlformats.org/officeDocument/2006/relationships/image" Target="../media/image6.png"/><Relationship Id="rId2" Type="http://schemas.openxmlformats.org/officeDocument/2006/relationships/tags" Target="../tags/tag11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114.xml"/><Relationship Id="rId2" Type="http://schemas.openxmlformats.org/officeDocument/2006/relationships/image" Target="../media/image9.tiff"/><Relationship Id="rId1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tags" Target="../tags/tag116.xml"/><Relationship Id="rId3" Type="http://schemas.openxmlformats.org/officeDocument/2006/relationships/image" Target="../media/image12.png"/><Relationship Id="rId2" Type="http://schemas.openxmlformats.org/officeDocument/2006/relationships/tags" Target="../tags/tag115.xml"/><Relationship Id="rId1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tags" Target="../tags/tag118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1"/>
          <p:cNvSpPr/>
          <p:nvPr>
            <p:ph type="title"/>
          </p:nvPr>
        </p:nvSpPr>
        <p:spPr>
          <a:xfrm>
            <a:off x="-468312" y="1196975"/>
            <a:ext cx="7758112" cy="1558925"/>
          </a:xfrm>
          <a:noFill/>
          <a:ln w="12700">
            <a:noFill/>
          </a:ln>
        </p:spPr>
        <p:txBody>
          <a:bodyPr lIns="45720" rIns="45720" anchor="b" anchorCtr="0"/>
          <a:p>
            <a:pPr algn="r" eaLnBrk="1"/>
            <a:r>
              <a:rPr lang="zh-CN" altLang="en-US">
                <a:ea typeface="宋体" panose="02010600030101010101" pitchFamily="2" charset="-122"/>
              </a:rPr>
              <a:t>《</a:t>
            </a:r>
            <a:r>
              <a:rPr lang="en-US" altLang="zh-CN">
                <a:ea typeface="宋体" panose="02010600030101010101" pitchFamily="2" charset="-122"/>
              </a:rPr>
              <a:t>Java</a:t>
            </a:r>
            <a:r>
              <a:rPr lang="zh-CN" altLang="en-US">
                <a:ea typeface="宋体" panose="02010600030101010101" pitchFamily="2" charset="-122"/>
              </a:rPr>
              <a:t>企业级应用》课程简介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4098" name="Text Box 2"/>
          <p:cNvSpPr txBox="1"/>
          <p:nvPr/>
        </p:nvSpPr>
        <p:spPr>
          <a:xfrm>
            <a:off x="827088" y="3068638"/>
            <a:ext cx="6048375" cy="3538220"/>
          </a:xfrm>
          <a:prstGeom prst="rect">
            <a:avLst/>
          </a:prstGeom>
          <a:noFill/>
          <a:ln w="12700">
            <a:noFill/>
          </a:ln>
        </p:spPr>
        <p:txBody>
          <a:bodyPr lIns="45720" rIns="45720" anchor="t" anchorCtr="0">
            <a:spAutoFit/>
          </a:bodyPr>
          <a:p>
            <a:pPr algn="ctr" hangingPunct="0"/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重庆大学计算机学院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hangingPunct="0"/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杨瑞龙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hangingPunct="0"/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电话</a:t>
            </a:r>
            <a:r>
              <a:rPr lang="zh-CN" altLang="zh-CN" sz="3200">
                <a:latin typeface="Arial" panose="020B0604020202020204" pitchFamily="34" charset="0"/>
                <a:ea typeface="宋体" panose="02010600030101010101" pitchFamily="2" charset="-122"/>
              </a:rPr>
              <a:t>:      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13996332243</a:t>
            </a:r>
            <a:endParaRPr lang="zh-CN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hangingPunct="0"/>
            <a:r>
              <a:rPr lang="zh-CN" altLang="zh-CN" sz="3200">
                <a:latin typeface="Arial" panose="020B0604020202020204" pitchFamily="34" charset="0"/>
                <a:ea typeface="宋体" panose="02010600030101010101" pitchFamily="2" charset="-122"/>
              </a:rPr>
              <a:t>Email:     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yrlong@qq.com</a:t>
            </a:r>
            <a:endParaRPr lang="zh-CN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hangingPunct="0"/>
            <a:r>
              <a:rPr lang="zh-CN" altLang="zh-CN" sz="3200">
                <a:latin typeface="Arial" panose="020B0604020202020204" pitchFamily="34" charset="0"/>
                <a:ea typeface="宋体" panose="02010600030101010101" pitchFamily="2" charset="-122"/>
              </a:rPr>
              <a:t>QQ:        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44604507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hangingPunct="0"/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QQ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群：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714127471</a:t>
            </a:r>
            <a:endParaRPr lang="zh-CN" altLang="en-US" sz="32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hangingPunct="0"/>
            <a:r>
              <a:rPr lang="zh-CN" altLang="en-US" sz="3200">
                <a:latin typeface="Arial" panose="020B0604020202020204" pitchFamily="34" charset="0"/>
                <a:ea typeface="宋体" panose="02010600030101010101" pitchFamily="2" charset="-122"/>
              </a:rPr>
              <a:t>云班课：</a:t>
            </a:r>
            <a:r>
              <a:rPr lang="en-US" altLang="zh-CN" sz="3200">
                <a:latin typeface="Arial" panose="020B0604020202020204" pitchFamily="34" charset="0"/>
                <a:ea typeface="宋体" panose="02010600030101010101" pitchFamily="2" charset="-122"/>
              </a:rPr>
              <a:t>  2804664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两个道理</a:t>
            </a:r>
            <a:endParaRPr lang="zh-CN" altLang="en-US" dirty="0"/>
          </a:p>
        </p:txBody>
      </p:sp>
      <p:pic>
        <p:nvPicPr>
          <p:cNvPr id="17411" name="内容占位符 3"/>
          <p:cNvPicPr>
            <a:picLocks noGrp="1" noChangeAspect="1"/>
          </p:cNvPicPr>
          <p:nvPr>
            <p:ph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85" y="1630045"/>
            <a:ext cx="2978785" cy="2237105"/>
          </a:xfrm>
        </p:spPr>
      </p:pic>
      <p:pic>
        <p:nvPicPr>
          <p:cNvPr id="17413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3" y="4103688"/>
            <a:ext cx="36131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4095115"/>
            <a:ext cx="3249295" cy="243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39750" y="1628775"/>
            <a:ext cx="4572000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普遍联系的发展的全面的看问题</a:t>
            </a:r>
            <a:endParaRPr lang="zh-CN" altLang="en-US"/>
          </a:p>
          <a:p>
            <a:r>
              <a:rPr lang="zh-CN" altLang="en-US"/>
              <a:t>不要孤立的静止的片面的看问题。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7360" y="2924810"/>
            <a:ext cx="4662170" cy="46037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学习的主动权，控制权，主导权。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3308668" y="2220754"/>
            <a:ext cx="3800951" cy="69580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3308668" y="2224088"/>
            <a:ext cx="690086" cy="692468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18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  <a:endParaRPr lang="en-US" altLang="zh-CN" sz="18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4"/>
            </p:custDataLst>
          </p:nvPr>
        </p:nvSpPr>
        <p:spPr>
          <a:xfrm>
            <a:off x="4239736" y="2224088"/>
            <a:ext cx="2870359" cy="700564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8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教材和参考书</a:t>
            </a:r>
            <a:endParaRPr lang="zh-CN" altLang="en-US" sz="18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3308668" y="3158490"/>
            <a:ext cx="3800951" cy="69580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3308668" y="3161824"/>
            <a:ext cx="690086" cy="692468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18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  <a:endParaRPr lang="en-US" altLang="zh-CN" sz="18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4239736" y="3165158"/>
            <a:ext cx="2870359" cy="695801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8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课程内容</a:t>
            </a:r>
            <a:endParaRPr lang="zh-CN" altLang="en-US" sz="18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8"/>
            </p:custDataLst>
          </p:nvPr>
        </p:nvSpPr>
        <p:spPr>
          <a:xfrm>
            <a:off x="3308668" y="4096226"/>
            <a:ext cx="3800951" cy="69580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5" name="序号"/>
          <p:cNvSpPr txBox="1"/>
          <p:nvPr>
            <p:custDataLst>
              <p:tags r:id="rId9"/>
            </p:custDataLst>
          </p:nvPr>
        </p:nvSpPr>
        <p:spPr>
          <a:xfrm>
            <a:off x="3308668" y="4099560"/>
            <a:ext cx="690086" cy="692468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18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  <a:endParaRPr lang="en-US" altLang="zh-CN" sz="180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36" name="标题"/>
          <p:cNvSpPr txBox="1"/>
          <p:nvPr>
            <p:custDataLst>
              <p:tags r:id="rId10"/>
            </p:custDataLst>
          </p:nvPr>
        </p:nvSpPr>
        <p:spPr>
          <a:xfrm>
            <a:off x="4239736" y="4101941"/>
            <a:ext cx="2870359" cy="69437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8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rPr>
              <a:t>考核方式</a:t>
            </a:r>
            <a:endParaRPr lang="zh-CN" altLang="en-US" sz="1800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45720" tIns="45720" rIns="45720" bIns="45720" anchor="b" anchorCtr="0"/>
          <a:p>
            <a:r>
              <a:rPr lang="zh-CN" altLang="en-US">
                <a:ea typeface="宋体" panose="02010600030101010101" pitchFamily="2" charset="-122"/>
              </a:rPr>
              <a:t>教材和参考书（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 descr="Java程序设计第3版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700530"/>
            <a:ext cx="2566670" cy="3597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7720" y="1793240"/>
            <a:ext cx="2529840" cy="341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15050" y="1793240"/>
            <a:ext cx="257175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45720" tIns="45720" rIns="45720" bIns="45720" anchor="b" anchorCtr="0"/>
          <a:p>
            <a:r>
              <a:rPr lang="zh-CN" altLang="en-US">
                <a:ea typeface="宋体" panose="02010600030101010101" pitchFamily="2" charset="-122"/>
              </a:rPr>
              <a:t>教材和参考书（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17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204720"/>
            <a:ext cx="2743835" cy="2858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4"/>
          <p:cNvPicPr>
            <a:picLocks noChangeAspect="1"/>
          </p:cNvPicPr>
          <p:nvPr/>
        </p:nvPicPr>
        <p:blipFill>
          <a:blip r:embed="rId2"/>
          <a:srcRect r="10153"/>
          <a:stretch>
            <a:fillRect/>
          </a:stretch>
        </p:blipFill>
        <p:spPr>
          <a:xfrm>
            <a:off x="2987675" y="2204720"/>
            <a:ext cx="2647950" cy="294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图片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2277110"/>
            <a:ext cx="2292350" cy="281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45720" tIns="45720" rIns="45720" bIns="45720" anchor="b" anchorCtr="0"/>
          <a:p>
            <a:r>
              <a:rPr lang="zh-CN" altLang="en-US">
                <a:ea typeface="宋体" panose="02010600030101010101" pitchFamily="2" charset="-122"/>
              </a:rPr>
              <a:t>教材和参考书（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19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430" y="1700530"/>
            <a:ext cx="2743200" cy="3497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360" y="1829435"/>
            <a:ext cx="2565400" cy="3368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26125" y="1829435"/>
            <a:ext cx="2535555" cy="3368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45720" tIns="45720" rIns="45720" bIns="45720" anchor="b" anchorCtr="0"/>
          <a:p>
            <a:r>
              <a:rPr lang="zh-CN" altLang="en-US">
                <a:ea typeface="宋体" panose="02010600030101010101" pitchFamily="2" charset="-122"/>
              </a:rPr>
              <a:t>参考资料网站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8" name="内容占位符 2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45720" tIns="45720" rIns="45720" bIns="45720" anchor="t" anchorCtr="0"/>
          <a:p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站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http://www.w3school.com.cn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https://www.eclipse.org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http://www.hibernate.org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http://www.apache.org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https://spring.io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https://www.oracle.com/technetwork/java/javaee/overview/index.html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www.oschina.net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课程内容</a:t>
            </a:r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2062549" y="5135159"/>
            <a:ext cx="286498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235948" y="2271610"/>
            <a:ext cx="1940178" cy="3013233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364658" y="3149695"/>
            <a:ext cx="1682281" cy="17533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Java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编程基础，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Java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面向对象编程，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Java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工具类，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Java IO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Java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线程，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Java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网络通信</a:t>
            </a:r>
            <a:endParaRPr lang="zh-CN" altLang="en-US" sz="9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361797" y="2704455"/>
            <a:ext cx="1688479" cy="3322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kern="0">
                <a:solidFill>
                  <a:schemeClr val="accent1"/>
                </a:solidFill>
                <a:latin typeface="+mn-ea"/>
                <a:cs typeface="+mn-ea"/>
              </a:rPr>
              <a:t>Java</a:t>
            </a:r>
            <a:r>
              <a:rPr lang="zh-CN" altLang="en-US" sz="1500" b="1" kern="0">
                <a:solidFill>
                  <a:schemeClr val="accent1"/>
                </a:solidFill>
                <a:latin typeface="+mn-ea"/>
                <a:ea typeface="宋体" panose="02010600030101010101" pitchFamily="2" charset="-122"/>
                <a:cs typeface="+mn-ea"/>
              </a:rPr>
              <a:t>基础</a:t>
            </a:r>
            <a:endParaRPr lang="zh-CN" altLang="en-US" sz="1500" b="1" kern="0">
              <a:solidFill>
                <a:schemeClr val="accent1"/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1918585" y="1963184"/>
            <a:ext cx="574426" cy="57442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1938130" y="1962707"/>
            <a:ext cx="535337" cy="535337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4106647" y="5135159"/>
            <a:ext cx="286498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9"/>
            </p:custDataLst>
          </p:nvPr>
        </p:nvSpPr>
        <p:spPr>
          <a:xfrm>
            <a:off x="3279569" y="2271610"/>
            <a:ext cx="1940178" cy="3013233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3962683" y="1963184"/>
            <a:ext cx="574426" cy="57442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>
            <a:off x="3982228" y="1962707"/>
            <a:ext cx="535337" cy="535337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3408756" y="3149695"/>
            <a:ext cx="1682281" cy="17533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Java EE</a:t>
            </a: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介绍，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JSP</a:t>
            </a: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Servlet</a:t>
            </a: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Filter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Listener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MVC</a:t>
            </a: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设计模式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JDBC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3405419" y="2704455"/>
            <a:ext cx="1688479" cy="3322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kern="0">
                <a:solidFill>
                  <a:schemeClr val="accent1"/>
                </a:solidFill>
                <a:latin typeface="+mn-ea"/>
                <a:cs typeface="+mn-ea"/>
              </a:rPr>
              <a:t>Java Web</a:t>
            </a:r>
            <a:endParaRPr lang="en-US" altLang="zh-CN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6150269" y="5135159"/>
            <a:ext cx="286498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5"/>
            </p:custDataLst>
          </p:nvPr>
        </p:nvSpPr>
        <p:spPr>
          <a:xfrm>
            <a:off x="5323191" y="2271610"/>
            <a:ext cx="1940178" cy="3013233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6006305" y="1963184"/>
            <a:ext cx="574426" cy="574426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>
            <p:custDataLst>
              <p:tags r:id="rId17"/>
            </p:custDataLst>
          </p:nvPr>
        </p:nvSpPr>
        <p:spPr>
          <a:xfrm>
            <a:off x="6025849" y="1962707"/>
            <a:ext cx="535337" cy="535337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5452377" y="3149695"/>
            <a:ext cx="1682281" cy="17533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Spring</a:t>
            </a: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SpringMVC,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SpringBoot,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MyBatis,Hibernate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Maven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Git</a:t>
            </a:r>
            <a:endParaRPr lang="en-US" altLang="zh-CN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9"/>
            </p:custDataLst>
          </p:nvPr>
        </p:nvSpPr>
        <p:spPr>
          <a:xfrm>
            <a:off x="5449040" y="2704455"/>
            <a:ext cx="1688479" cy="3322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kern="0">
                <a:solidFill>
                  <a:schemeClr val="accent1"/>
                </a:solidFill>
                <a:latin typeface="+mn-ea"/>
                <a:cs typeface="+mn-ea"/>
              </a:rPr>
              <a:t>Web</a:t>
            </a:r>
            <a:r>
              <a:rPr lang="zh-CN" altLang="en-US" sz="1500" b="1" kern="0">
                <a:solidFill>
                  <a:schemeClr val="accent1"/>
                </a:solidFill>
                <a:latin typeface="+mn-ea"/>
                <a:ea typeface="宋体" panose="02010600030101010101" pitchFamily="2" charset="-122"/>
                <a:cs typeface="+mn-ea"/>
              </a:rPr>
              <a:t>框架</a:t>
            </a:r>
            <a:endParaRPr lang="zh-CN" altLang="en-US" sz="1500" b="1" kern="0">
              <a:solidFill>
                <a:schemeClr val="accent1"/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0" name="任意多边形: 形状 3"/>
          <p:cNvSpPr/>
          <p:nvPr>
            <p:custDataLst>
              <p:tags r:id="rId20"/>
            </p:custDataLst>
          </p:nvPr>
        </p:nvSpPr>
        <p:spPr>
          <a:xfrm>
            <a:off x="2112566" y="2122173"/>
            <a:ext cx="186372" cy="216267"/>
          </a:xfrm>
          <a:custGeom>
            <a:avLst/>
            <a:gdLst>
              <a:gd name="connsiteX0" fmla="*/ 113601 w 228002"/>
              <a:gd name="connsiteY0" fmla="*/ 189619 h 189924"/>
              <a:gd name="connsiteX1" fmla="*/ 98370 w 228002"/>
              <a:gd name="connsiteY1" fmla="*/ 184343 h 189924"/>
              <a:gd name="connsiteX2" fmla="*/ 8981 w 228002"/>
              <a:gd name="connsiteY2" fmla="*/ 113888 h 189924"/>
              <a:gd name="connsiteX3" fmla="*/ -379 w 228002"/>
              <a:gd name="connsiteY3" fmla="*/ 94572 h 189924"/>
              <a:gd name="connsiteX4" fmla="*/ 8981 w 228002"/>
              <a:gd name="connsiteY4" fmla="*/ 75256 h 189924"/>
              <a:gd name="connsiteX5" fmla="*/ 98413 w 228002"/>
              <a:gd name="connsiteY5" fmla="*/ 4800 h 189924"/>
              <a:gd name="connsiteX6" fmla="*/ 128833 w 228002"/>
              <a:gd name="connsiteY6" fmla="*/ 4800 h 189924"/>
              <a:gd name="connsiteX7" fmla="*/ 218264 w 228002"/>
              <a:gd name="connsiteY7" fmla="*/ 75256 h 189924"/>
              <a:gd name="connsiteX8" fmla="*/ 227624 w 228002"/>
              <a:gd name="connsiteY8" fmla="*/ 94572 h 189924"/>
              <a:gd name="connsiteX9" fmla="*/ 218264 w 228002"/>
              <a:gd name="connsiteY9" fmla="*/ 113888 h 189924"/>
              <a:gd name="connsiteX10" fmla="*/ 128833 w 228002"/>
              <a:gd name="connsiteY10" fmla="*/ 184343 h 189924"/>
              <a:gd name="connsiteX11" fmla="*/ 113601 w 228002"/>
              <a:gd name="connsiteY11" fmla="*/ 189619 h 189924"/>
              <a:gd name="connsiteX12" fmla="*/ 113601 w 228002"/>
              <a:gd name="connsiteY12" fmla="*/ 15947 h 189924"/>
              <a:gd name="connsiteX13" fmla="*/ 108538 w 228002"/>
              <a:gd name="connsiteY13" fmla="*/ 17692 h 189924"/>
              <a:gd name="connsiteX14" fmla="*/ 19107 w 228002"/>
              <a:gd name="connsiteY14" fmla="*/ 88148 h 189924"/>
              <a:gd name="connsiteX15" fmla="*/ 16001 w 228002"/>
              <a:gd name="connsiteY15" fmla="*/ 94572 h 189924"/>
              <a:gd name="connsiteX16" fmla="*/ 19107 w 228002"/>
              <a:gd name="connsiteY16" fmla="*/ 100996 h 189924"/>
              <a:gd name="connsiteX17" fmla="*/ 108538 w 228002"/>
              <a:gd name="connsiteY17" fmla="*/ 171452 h 189924"/>
              <a:gd name="connsiteX18" fmla="*/ 118664 w 228002"/>
              <a:gd name="connsiteY18" fmla="*/ 171452 h 189924"/>
              <a:gd name="connsiteX19" fmla="*/ 208096 w 228002"/>
              <a:gd name="connsiteY19" fmla="*/ 100996 h 189924"/>
              <a:gd name="connsiteX20" fmla="*/ 211201 w 228002"/>
              <a:gd name="connsiteY20" fmla="*/ 94572 h 189924"/>
              <a:gd name="connsiteX21" fmla="*/ 208096 w 228002"/>
              <a:gd name="connsiteY21" fmla="*/ 88148 h 189924"/>
              <a:gd name="connsiteX22" fmla="*/ 118707 w 228002"/>
              <a:gd name="connsiteY22" fmla="*/ 17692 h 189924"/>
              <a:gd name="connsiteX23" fmla="*/ 113601 w 228002"/>
              <a:gd name="connsiteY23" fmla="*/ 15947 h 18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1" h="454">
                <a:moveTo>
                  <a:pt x="195" y="299"/>
                </a:moveTo>
                <a:cubicBezTo>
                  <a:pt x="187" y="299"/>
                  <a:pt x="178" y="296"/>
                  <a:pt x="171" y="291"/>
                </a:cubicBezTo>
                <a:lnTo>
                  <a:pt x="31" y="180"/>
                </a:lnTo>
                <a:cubicBezTo>
                  <a:pt x="21" y="172"/>
                  <a:pt x="16" y="161"/>
                  <a:pt x="16" y="149"/>
                </a:cubicBezTo>
                <a:cubicBezTo>
                  <a:pt x="16" y="137"/>
                  <a:pt x="21" y="126"/>
                  <a:pt x="31" y="119"/>
                </a:cubicBezTo>
                <a:lnTo>
                  <a:pt x="171" y="8"/>
                </a:lnTo>
                <a:cubicBezTo>
                  <a:pt x="185" y="-3"/>
                  <a:pt x="206" y="-3"/>
                  <a:pt x="219" y="8"/>
                </a:cubicBezTo>
                <a:lnTo>
                  <a:pt x="360" y="119"/>
                </a:lnTo>
                <a:cubicBezTo>
                  <a:pt x="370" y="126"/>
                  <a:pt x="375" y="137"/>
                  <a:pt x="375" y="149"/>
                </a:cubicBezTo>
                <a:cubicBezTo>
                  <a:pt x="375" y="161"/>
                  <a:pt x="370" y="172"/>
                  <a:pt x="360" y="180"/>
                </a:cubicBezTo>
                <a:lnTo>
                  <a:pt x="219" y="291"/>
                </a:lnTo>
                <a:cubicBezTo>
                  <a:pt x="213" y="296"/>
                  <a:pt x="204" y="299"/>
                  <a:pt x="195" y="299"/>
                </a:cubicBezTo>
                <a:close/>
                <a:moveTo>
                  <a:pt x="195" y="26"/>
                </a:moveTo>
                <a:cubicBezTo>
                  <a:pt x="192" y="26"/>
                  <a:pt x="190" y="27"/>
                  <a:pt x="187" y="28"/>
                </a:cubicBezTo>
                <a:lnTo>
                  <a:pt x="47" y="139"/>
                </a:lnTo>
                <a:cubicBezTo>
                  <a:pt x="43" y="142"/>
                  <a:pt x="42" y="145"/>
                  <a:pt x="42" y="149"/>
                </a:cubicBezTo>
                <a:cubicBezTo>
                  <a:pt x="42" y="153"/>
                  <a:pt x="44" y="157"/>
                  <a:pt x="47" y="160"/>
                </a:cubicBezTo>
                <a:lnTo>
                  <a:pt x="187" y="270"/>
                </a:lnTo>
                <a:cubicBezTo>
                  <a:pt x="192" y="274"/>
                  <a:pt x="199" y="274"/>
                  <a:pt x="203" y="270"/>
                </a:cubicBezTo>
                <a:lnTo>
                  <a:pt x="344" y="160"/>
                </a:lnTo>
                <a:cubicBezTo>
                  <a:pt x="347" y="157"/>
                  <a:pt x="349" y="153"/>
                  <a:pt x="349" y="149"/>
                </a:cubicBezTo>
                <a:cubicBezTo>
                  <a:pt x="349" y="145"/>
                  <a:pt x="347" y="142"/>
                  <a:pt x="344" y="139"/>
                </a:cubicBezTo>
                <a:lnTo>
                  <a:pt x="203" y="28"/>
                </a:lnTo>
                <a:cubicBezTo>
                  <a:pt x="201" y="27"/>
                  <a:pt x="198" y="26"/>
                  <a:pt x="195" y="26"/>
                </a:cubicBezTo>
                <a:close/>
                <a:moveTo>
                  <a:pt x="195" y="376"/>
                </a:moveTo>
                <a:cubicBezTo>
                  <a:pt x="187" y="376"/>
                  <a:pt x="179" y="374"/>
                  <a:pt x="171" y="368"/>
                </a:cubicBezTo>
                <a:lnTo>
                  <a:pt x="5" y="237"/>
                </a:lnTo>
                <a:cubicBezTo>
                  <a:pt x="-1" y="232"/>
                  <a:pt x="-2" y="224"/>
                  <a:pt x="3" y="219"/>
                </a:cubicBezTo>
                <a:cubicBezTo>
                  <a:pt x="7" y="213"/>
                  <a:pt x="15" y="212"/>
                  <a:pt x="21" y="216"/>
                </a:cubicBezTo>
                <a:lnTo>
                  <a:pt x="188" y="348"/>
                </a:lnTo>
                <a:cubicBezTo>
                  <a:pt x="192" y="351"/>
                  <a:pt x="199" y="351"/>
                  <a:pt x="203" y="348"/>
                </a:cubicBezTo>
                <a:lnTo>
                  <a:pt x="370" y="216"/>
                </a:lnTo>
                <a:cubicBezTo>
                  <a:pt x="376" y="212"/>
                  <a:pt x="384" y="213"/>
                  <a:pt x="388" y="219"/>
                </a:cubicBezTo>
                <a:cubicBezTo>
                  <a:pt x="393" y="224"/>
                  <a:pt x="392" y="232"/>
                  <a:pt x="386" y="237"/>
                </a:cubicBezTo>
                <a:lnTo>
                  <a:pt x="219" y="368"/>
                </a:lnTo>
                <a:cubicBezTo>
                  <a:pt x="212" y="374"/>
                  <a:pt x="204" y="376"/>
                  <a:pt x="195" y="376"/>
                </a:cubicBezTo>
                <a:close/>
                <a:moveTo>
                  <a:pt x="195" y="454"/>
                </a:moveTo>
                <a:cubicBezTo>
                  <a:pt x="187" y="454"/>
                  <a:pt x="179" y="451"/>
                  <a:pt x="171" y="445"/>
                </a:cubicBezTo>
                <a:lnTo>
                  <a:pt x="5" y="314"/>
                </a:lnTo>
                <a:cubicBezTo>
                  <a:pt x="-1" y="310"/>
                  <a:pt x="-2" y="302"/>
                  <a:pt x="3" y="296"/>
                </a:cubicBezTo>
                <a:cubicBezTo>
                  <a:pt x="7" y="290"/>
                  <a:pt x="15" y="289"/>
                  <a:pt x="21" y="294"/>
                </a:cubicBezTo>
                <a:lnTo>
                  <a:pt x="188" y="425"/>
                </a:lnTo>
                <a:cubicBezTo>
                  <a:pt x="192" y="429"/>
                  <a:pt x="199" y="429"/>
                  <a:pt x="203" y="425"/>
                </a:cubicBezTo>
                <a:lnTo>
                  <a:pt x="370" y="294"/>
                </a:lnTo>
                <a:cubicBezTo>
                  <a:pt x="376" y="289"/>
                  <a:pt x="384" y="290"/>
                  <a:pt x="388" y="296"/>
                </a:cubicBezTo>
                <a:cubicBezTo>
                  <a:pt x="393" y="302"/>
                  <a:pt x="392" y="310"/>
                  <a:pt x="386" y="314"/>
                </a:cubicBezTo>
                <a:lnTo>
                  <a:pt x="219" y="445"/>
                </a:lnTo>
                <a:cubicBezTo>
                  <a:pt x="212" y="451"/>
                  <a:pt x="204" y="454"/>
                  <a:pt x="195" y="454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31" name="任意多边形: 形状 14"/>
          <p:cNvSpPr/>
          <p:nvPr>
            <p:custDataLst>
              <p:tags r:id="rId21"/>
            </p:custDataLst>
          </p:nvPr>
        </p:nvSpPr>
        <p:spPr>
          <a:xfrm>
            <a:off x="6184914" y="2143181"/>
            <a:ext cx="216159" cy="173792"/>
          </a:xfrm>
          <a:custGeom>
            <a:avLst/>
            <a:gdLst>
              <a:gd name="connsiteX0" fmla="*/ 31388 w 63540"/>
              <a:gd name="connsiteY0" fmla="*/ 63280 h 63540"/>
              <a:gd name="connsiteX1" fmla="*/ -382 w 63540"/>
              <a:gd name="connsiteY1" fmla="*/ 31509 h 63540"/>
              <a:gd name="connsiteX2" fmla="*/ 31388 w 63540"/>
              <a:gd name="connsiteY2" fmla="*/ -261 h 63540"/>
              <a:gd name="connsiteX3" fmla="*/ 63159 w 63540"/>
              <a:gd name="connsiteY3" fmla="*/ 31509 h 63540"/>
              <a:gd name="connsiteX4" fmla="*/ 31388 w 63540"/>
              <a:gd name="connsiteY4" fmla="*/ 63280 h 63540"/>
              <a:gd name="connsiteX5" fmla="*/ 31388 w 63540"/>
              <a:gd name="connsiteY5" fmla="*/ 15197 h 63540"/>
              <a:gd name="connsiteX6" fmla="*/ 15076 w 63540"/>
              <a:gd name="connsiteY6" fmla="*/ 31509 h 63540"/>
              <a:gd name="connsiteX7" fmla="*/ 31388 w 63540"/>
              <a:gd name="connsiteY7" fmla="*/ 47822 h 63540"/>
              <a:gd name="connsiteX8" fmla="*/ 47701 w 63540"/>
              <a:gd name="connsiteY8" fmla="*/ 31509 h 63540"/>
              <a:gd name="connsiteX9" fmla="*/ 31388 w 63540"/>
              <a:gd name="connsiteY9" fmla="*/ 15197 h 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" h="365">
                <a:moveTo>
                  <a:pt x="112" y="314"/>
                </a:moveTo>
                <a:cubicBezTo>
                  <a:pt x="111" y="314"/>
                  <a:pt x="110" y="315"/>
                  <a:pt x="110" y="316"/>
                </a:cubicBezTo>
                <a:lnTo>
                  <a:pt x="110" y="338"/>
                </a:lnTo>
                <a:cubicBezTo>
                  <a:pt x="110" y="339"/>
                  <a:pt x="111" y="340"/>
                  <a:pt x="112" y="340"/>
                </a:cubicBezTo>
                <a:lnTo>
                  <a:pt x="339" y="340"/>
                </a:lnTo>
                <a:cubicBezTo>
                  <a:pt x="340" y="340"/>
                  <a:pt x="341" y="339"/>
                  <a:pt x="341" y="338"/>
                </a:cubicBezTo>
                <a:lnTo>
                  <a:pt x="341" y="316"/>
                </a:lnTo>
                <a:cubicBezTo>
                  <a:pt x="341" y="315"/>
                  <a:pt x="340" y="314"/>
                  <a:pt x="339" y="314"/>
                </a:cubicBezTo>
                <a:lnTo>
                  <a:pt x="112" y="314"/>
                </a:lnTo>
                <a:close/>
                <a:moveTo>
                  <a:pt x="377" y="209"/>
                </a:moveTo>
                <a:lnTo>
                  <a:pt x="377" y="236"/>
                </a:lnTo>
                <a:lnTo>
                  <a:pt x="429" y="236"/>
                </a:lnTo>
                <a:lnTo>
                  <a:pt x="429" y="209"/>
                </a:lnTo>
                <a:lnTo>
                  <a:pt x="377" y="209"/>
                </a:lnTo>
                <a:close/>
                <a:moveTo>
                  <a:pt x="24" y="209"/>
                </a:moveTo>
                <a:lnTo>
                  <a:pt x="24" y="236"/>
                </a:lnTo>
                <a:lnTo>
                  <a:pt x="77" y="236"/>
                </a:lnTo>
                <a:lnTo>
                  <a:pt x="77" y="209"/>
                </a:lnTo>
                <a:lnTo>
                  <a:pt x="24" y="209"/>
                </a:lnTo>
                <a:close/>
                <a:moveTo>
                  <a:pt x="227" y="24"/>
                </a:moveTo>
                <a:cubicBezTo>
                  <a:pt x="213" y="24"/>
                  <a:pt x="201" y="36"/>
                  <a:pt x="201" y="50"/>
                </a:cubicBezTo>
                <a:cubicBezTo>
                  <a:pt x="201" y="64"/>
                  <a:pt x="213" y="76"/>
                  <a:pt x="227" y="76"/>
                </a:cubicBezTo>
                <a:cubicBezTo>
                  <a:pt x="241" y="76"/>
                  <a:pt x="252" y="64"/>
                  <a:pt x="252" y="50"/>
                </a:cubicBezTo>
                <a:cubicBezTo>
                  <a:pt x="252" y="36"/>
                  <a:pt x="241" y="24"/>
                  <a:pt x="227" y="24"/>
                </a:cubicBezTo>
                <a:close/>
                <a:moveTo>
                  <a:pt x="227" y="0"/>
                </a:moveTo>
                <a:cubicBezTo>
                  <a:pt x="249" y="0"/>
                  <a:pt x="268" y="15"/>
                  <a:pt x="274" y="35"/>
                </a:cubicBezTo>
                <a:lnTo>
                  <a:pt x="275" y="36"/>
                </a:lnTo>
                <a:lnTo>
                  <a:pt x="380" y="36"/>
                </a:lnTo>
                <a:cubicBezTo>
                  <a:pt x="401" y="36"/>
                  <a:pt x="418" y="53"/>
                  <a:pt x="418" y="74"/>
                </a:cubicBezTo>
                <a:lnTo>
                  <a:pt x="418" y="185"/>
                </a:lnTo>
                <a:lnTo>
                  <a:pt x="429" y="185"/>
                </a:lnTo>
                <a:cubicBezTo>
                  <a:pt x="443" y="185"/>
                  <a:pt x="453" y="196"/>
                  <a:pt x="453" y="209"/>
                </a:cubicBezTo>
                <a:lnTo>
                  <a:pt x="453" y="236"/>
                </a:lnTo>
                <a:cubicBezTo>
                  <a:pt x="454" y="249"/>
                  <a:pt x="443" y="260"/>
                  <a:pt x="429" y="260"/>
                </a:cubicBezTo>
                <a:lnTo>
                  <a:pt x="377" y="260"/>
                </a:lnTo>
                <a:cubicBezTo>
                  <a:pt x="363" y="260"/>
                  <a:pt x="352" y="249"/>
                  <a:pt x="352" y="236"/>
                </a:cubicBezTo>
                <a:lnTo>
                  <a:pt x="352" y="209"/>
                </a:lnTo>
                <a:cubicBezTo>
                  <a:pt x="352" y="196"/>
                  <a:pt x="363" y="185"/>
                  <a:pt x="377" y="185"/>
                </a:cubicBezTo>
                <a:lnTo>
                  <a:pt x="393" y="185"/>
                </a:lnTo>
                <a:lnTo>
                  <a:pt x="393" y="73"/>
                </a:lnTo>
                <a:cubicBezTo>
                  <a:pt x="393" y="66"/>
                  <a:pt x="387" y="60"/>
                  <a:pt x="380" y="60"/>
                </a:cubicBezTo>
                <a:lnTo>
                  <a:pt x="276" y="60"/>
                </a:lnTo>
                <a:lnTo>
                  <a:pt x="274" y="67"/>
                </a:lnTo>
                <a:cubicBezTo>
                  <a:pt x="268" y="83"/>
                  <a:pt x="254" y="95"/>
                  <a:pt x="237" y="99"/>
                </a:cubicBezTo>
                <a:lnTo>
                  <a:pt x="237" y="99"/>
                </a:lnTo>
                <a:lnTo>
                  <a:pt x="237" y="290"/>
                </a:lnTo>
                <a:lnTo>
                  <a:pt x="339" y="290"/>
                </a:lnTo>
                <a:cubicBezTo>
                  <a:pt x="354" y="290"/>
                  <a:pt x="366" y="301"/>
                  <a:pt x="366" y="316"/>
                </a:cubicBezTo>
                <a:lnTo>
                  <a:pt x="366" y="338"/>
                </a:lnTo>
                <a:cubicBezTo>
                  <a:pt x="366" y="353"/>
                  <a:pt x="354" y="365"/>
                  <a:pt x="339" y="365"/>
                </a:cubicBezTo>
                <a:lnTo>
                  <a:pt x="112" y="365"/>
                </a:lnTo>
                <a:cubicBezTo>
                  <a:pt x="98" y="365"/>
                  <a:pt x="86" y="353"/>
                  <a:pt x="86" y="338"/>
                </a:cubicBezTo>
                <a:lnTo>
                  <a:pt x="86" y="316"/>
                </a:lnTo>
                <a:cubicBezTo>
                  <a:pt x="86" y="301"/>
                  <a:pt x="98" y="290"/>
                  <a:pt x="112" y="290"/>
                </a:cubicBezTo>
                <a:lnTo>
                  <a:pt x="213" y="290"/>
                </a:lnTo>
                <a:lnTo>
                  <a:pt x="213" y="99"/>
                </a:lnTo>
                <a:lnTo>
                  <a:pt x="216" y="99"/>
                </a:lnTo>
                <a:lnTo>
                  <a:pt x="212" y="98"/>
                </a:lnTo>
                <a:cubicBezTo>
                  <a:pt x="197" y="93"/>
                  <a:pt x="184" y="81"/>
                  <a:pt x="179" y="66"/>
                </a:cubicBezTo>
                <a:lnTo>
                  <a:pt x="178" y="60"/>
                </a:lnTo>
                <a:lnTo>
                  <a:pt x="74" y="60"/>
                </a:lnTo>
                <a:cubicBezTo>
                  <a:pt x="66" y="60"/>
                  <a:pt x="60" y="66"/>
                  <a:pt x="60" y="73"/>
                </a:cubicBezTo>
                <a:lnTo>
                  <a:pt x="60" y="185"/>
                </a:lnTo>
                <a:lnTo>
                  <a:pt x="77" y="185"/>
                </a:lnTo>
                <a:cubicBezTo>
                  <a:pt x="90" y="185"/>
                  <a:pt x="101" y="196"/>
                  <a:pt x="101" y="209"/>
                </a:cubicBezTo>
                <a:lnTo>
                  <a:pt x="101" y="236"/>
                </a:lnTo>
                <a:cubicBezTo>
                  <a:pt x="101" y="249"/>
                  <a:pt x="90" y="260"/>
                  <a:pt x="77" y="260"/>
                </a:cubicBezTo>
                <a:lnTo>
                  <a:pt x="24" y="260"/>
                </a:lnTo>
                <a:cubicBezTo>
                  <a:pt x="11" y="260"/>
                  <a:pt x="0" y="249"/>
                  <a:pt x="0" y="236"/>
                </a:cubicBezTo>
                <a:lnTo>
                  <a:pt x="0" y="209"/>
                </a:lnTo>
                <a:cubicBezTo>
                  <a:pt x="0" y="196"/>
                  <a:pt x="11" y="185"/>
                  <a:pt x="24" y="185"/>
                </a:cubicBezTo>
                <a:lnTo>
                  <a:pt x="36" y="185"/>
                </a:lnTo>
                <a:lnTo>
                  <a:pt x="36" y="74"/>
                </a:lnTo>
                <a:cubicBezTo>
                  <a:pt x="36" y="53"/>
                  <a:pt x="53" y="36"/>
                  <a:pt x="74" y="36"/>
                </a:cubicBezTo>
                <a:lnTo>
                  <a:pt x="179" y="36"/>
                </a:lnTo>
                <a:lnTo>
                  <a:pt x="179" y="35"/>
                </a:lnTo>
                <a:cubicBezTo>
                  <a:pt x="185" y="15"/>
                  <a:pt x="204" y="0"/>
                  <a:pt x="227" y="0"/>
                </a:cubicBezTo>
                <a:close/>
              </a:path>
            </a:pathLst>
          </a:custGeom>
          <a:solidFill>
            <a:srgbClr val="FFFFFF"/>
          </a:solidFill>
          <a:ln w="40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32" name="任意多边形: 形状 15"/>
          <p:cNvSpPr/>
          <p:nvPr>
            <p:custDataLst>
              <p:tags r:id="rId22"/>
            </p:custDataLst>
          </p:nvPr>
        </p:nvSpPr>
        <p:spPr>
          <a:xfrm>
            <a:off x="4144496" y="2108817"/>
            <a:ext cx="210800" cy="243119"/>
          </a:xfrm>
          <a:custGeom>
            <a:avLst/>
            <a:gdLst>
              <a:gd name="connsiteX0" fmla="*/ 131280 w 141701"/>
              <a:gd name="connsiteY0" fmla="*/ 20007 h 20395"/>
              <a:gd name="connsiteX1" fmla="*/ 9780 w 141701"/>
              <a:gd name="connsiteY1" fmla="*/ 20007 h 20395"/>
              <a:gd name="connsiteX2" fmla="*/ -321 w 141701"/>
              <a:gd name="connsiteY2" fmla="*/ 9809 h 20395"/>
              <a:gd name="connsiteX3" fmla="*/ 9780 w 141701"/>
              <a:gd name="connsiteY3" fmla="*/ -389 h 20395"/>
              <a:gd name="connsiteX4" fmla="*/ 131280 w 141701"/>
              <a:gd name="connsiteY4" fmla="*/ -389 h 20395"/>
              <a:gd name="connsiteX5" fmla="*/ 141381 w 141701"/>
              <a:gd name="connsiteY5" fmla="*/ 9809 h 20395"/>
              <a:gd name="connsiteX6" fmla="*/ 131280 w 141701"/>
              <a:gd name="connsiteY6" fmla="*/ 20007 h 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" h="510">
                <a:moveTo>
                  <a:pt x="278" y="270"/>
                </a:moveTo>
                <a:lnTo>
                  <a:pt x="87" y="270"/>
                </a:lnTo>
                <a:cubicBezTo>
                  <a:pt x="78" y="270"/>
                  <a:pt x="71" y="263"/>
                  <a:pt x="71" y="254"/>
                </a:cubicBezTo>
                <a:cubicBezTo>
                  <a:pt x="71" y="245"/>
                  <a:pt x="78" y="238"/>
                  <a:pt x="87" y="238"/>
                </a:cubicBezTo>
                <a:lnTo>
                  <a:pt x="278" y="238"/>
                </a:lnTo>
                <a:cubicBezTo>
                  <a:pt x="287" y="238"/>
                  <a:pt x="294" y="245"/>
                  <a:pt x="294" y="254"/>
                </a:cubicBezTo>
                <a:cubicBezTo>
                  <a:pt x="294" y="263"/>
                  <a:pt x="287" y="270"/>
                  <a:pt x="278" y="270"/>
                </a:cubicBezTo>
                <a:close/>
                <a:moveTo>
                  <a:pt x="326" y="159"/>
                </a:moveTo>
                <a:lnTo>
                  <a:pt x="87" y="159"/>
                </a:lnTo>
                <a:cubicBezTo>
                  <a:pt x="78" y="159"/>
                  <a:pt x="71" y="152"/>
                  <a:pt x="71" y="143"/>
                </a:cubicBezTo>
                <a:cubicBezTo>
                  <a:pt x="71" y="134"/>
                  <a:pt x="78" y="127"/>
                  <a:pt x="87" y="127"/>
                </a:cubicBezTo>
                <a:lnTo>
                  <a:pt x="326" y="127"/>
                </a:lnTo>
                <a:cubicBezTo>
                  <a:pt x="335" y="127"/>
                  <a:pt x="342" y="134"/>
                  <a:pt x="342" y="143"/>
                </a:cubicBezTo>
                <a:cubicBezTo>
                  <a:pt x="342" y="152"/>
                  <a:pt x="335" y="159"/>
                  <a:pt x="326" y="159"/>
                </a:cubicBezTo>
                <a:close/>
                <a:moveTo>
                  <a:pt x="388" y="510"/>
                </a:moveTo>
                <a:lnTo>
                  <a:pt x="43" y="510"/>
                </a:lnTo>
                <a:cubicBezTo>
                  <a:pt x="19" y="510"/>
                  <a:pt x="0" y="492"/>
                  <a:pt x="0" y="470"/>
                </a:cubicBezTo>
                <a:lnTo>
                  <a:pt x="0" y="40"/>
                </a:lnTo>
                <a:cubicBezTo>
                  <a:pt x="0" y="18"/>
                  <a:pt x="19" y="0"/>
                  <a:pt x="43" y="0"/>
                </a:cubicBezTo>
                <a:lnTo>
                  <a:pt x="388" y="0"/>
                </a:lnTo>
                <a:cubicBezTo>
                  <a:pt x="412" y="0"/>
                  <a:pt x="431" y="18"/>
                  <a:pt x="431" y="40"/>
                </a:cubicBezTo>
                <a:lnTo>
                  <a:pt x="431" y="104"/>
                </a:lnTo>
                <a:cubicBezTo>
                  <a:pt x="431" y="113"/>
                  <a:pt x="424" y="120"/>
                  <a:pt x="415" y="120"/>
                </a:cubicBezTo>
                <a:cubicBezTo>
                  <a:pt x="406" y="120"/>
                  <a:pt x="399" y="113"/>
                  <a:pt x="399" y="104"/>
                </a:cubicBezTo>
                <a:lnTo>
                  <a:pt x="399" y="40"/>
                </a:lnTo>
                <a:cubicBezTo>
                  <a:pt x="399" y="36"/>
                  <a:pt x="394" y="32"/>
                  <a:pt x="388" y="32"/>
                </a:cubicBezTo>
                <a:lnTo>
                  <a:pt x="43" y="32"/>
                </a:lnTo>
                <a:cubicBezTo>
                  <a:pt x="37" y="32"/>
                  <a:pt x="32" y="36"/>
                  <a:pt x="32" y="40"/>
                </a:cubicBezTo>
                <a:lnTo>
                  <a:pt x="32" y="470"/>
                </a:lnTo>
                <a:cubicBezTo>
                  <a:pt x="32" y="474"/>
                  <a:pt x="37" y="478"/>
                  <a:pt x="43" y="478"/>
                </a:cubicBezTo>
                <a:lnTo>
                  <a:pt x="388" y="478"/>
                </a:lnTo>
                <a:cubicBezTo>
                  <a:pt x="394" y="478"/>
                  <a:pt x="399" y="474"/>
                  <a:pt x="399" y="470"/>
                </a:cubicBezTo>
                <a:lnTo>
                  <a:pt x="399" y="445"/>
                </a:lnTo>
                <a:cubicBezTo>
                  <a:pt x="399" y="436"/>
                  <a:pt x="406" y="429"/>
                  <a:pt x="415" y="429"/>
                </a:cubicBezTo>
                <a:cubicBezTo>
                  <a:pt x="424" y="429"/>
                  <a:pt x="431" y="436"/>
                  <a:pt x="431" y="445"/>
                </a:cubicBezTo>
                <a:lnTo>
                  <a:pt x="431" y="470"/>
                </a:lnTo>
                <a:cubicBezTo>
                  <a:pt x="431" y="492"/>
                  <a:pt x="412" y="510"/>
                  <a:pt x="388" y="510"/>
                </a:cubicBezTo>
                <a:close/>
                <a:moveTo>
                  <a:pt x="278" y="382"/>
                </a:moveTo>
                <a:lnTo>
                  <a:pt x="87" y="382"/>
                </a:lnTo>
                <a:cubicBezTo>
                  <a:pt x="78" y="382"/>
                  <a:pt x="71" y="375"/>
                  <a:pt x="71" y="366"/>
                </a:cubicBezTo>
                <a:cubicBezTo>
                  <a:pt x="71" y="357"/>
                  <a:pt x="78" y="350"/>
                  <a:pt x="87" y="350"/>
                </a:cubicBezTo>
                <a:lnTo>
                  <a:pt x="278" y="350"/>
                </a:lnTo>
                <a:cubicBezTo>
                  <a:pt x="287" y="350"/>
                  <a:pt x="294" y="357"/>
                  <a:pt x="294" y="366"/>
                </a:cubicBezTo>
                <a:cubicBezTo>
                  <a:pt x="294" y="375"/>
                  <a:pt x="287" y="382"/>
                  <a:pt x="278" y="382"/>
                </a:cubicBezTo>
                <a:close/>
                <a:moveTo>
                  <a:pt x="332" y="423"/>
                </a:moveTo>
                <a:cubicBezTo>
                  <a:pt x="329" y="423"/>
                  <a:pt x="326" y="422"/>
                  <a:pt x="324" y="421"/>
                </a:cubicBezTo>
                <a:cubicBezTo>
                  <a:pt x="316" y="416"/>
                  <a:pt x="313" y="407"/>
                  <a:pt x="318" y="399"/>
                </a:cubicBezTo>
                <a:lnTo>
                  <a:pt x="454" y="163"/>
                </a:lnTo>
                <a:cubicBezTo>
                  <a:pt x="458" y="155"/>
                  <a:pt x="468" y="153"/>
                  <a:pt x="476" y="157"/>
                </a:cubicBezTo>
                <a:cubicBezTo>
                  <a:pt x="483" y="162"/>
                  <a:pt x="486" y="171"/>
                  <a:pt x="482" y="179"/>
                </a:cubicBezTo>
                <a:lnTo>
                  <a:pt x="346" y="415"/>
                </a:lnTo>
                <a:cubicBezTo>
                  <a:pt x="343" y="420"/>
                  <a:pt x="337" y="423"/>
                  <a:pt x="332" y="423"/>
                </a:cubicBezTo>
                <a:close/>
              </a:path>
            </a:pathLst>
          </a:custGeom>
          <a:solidFill>
            <a:srgbClr val="FFFFFF"/>
          </a:solidFill>
          <a:ln w="48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</p:spTree>
    <p:custDataLst>
      <p:tags r:id="rId2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80" y="764434"/>
            <a:ext cx="8100000" cy="5940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考核方式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 rot="10800000">
            <a:off x="4458977" y="2122885"/>
            <a:ext cx="1415891" cy="141589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 rot="10800000">
            <a:off x="3269304" y="2122885"/>
            <a:ext cx="1415891" cy="141589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588770" y="4989195"/>
            <a:ext cx="6137910" cy="5791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占比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根据给定的主题和问题场景进行调研、分析、设计，形成报告，不需要代码。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972007" y="4658440"/>
            <a:ext cx="5199683" cy="276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>
                <a:solidFill>
                  <a:schemeClr val="accent1"/>
                </a:solidFill>
                <a:latin typeface="+mn-ea"/>
                <a:cs typeface="+mn-ea"/>
              </a:rPr>
              <a:t>期末报告</a:t>
            </a:r>
            <a:endParaRPr lang="zh-CN" altLang="en-US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174429" y="2444354"/>
            <a:ext cx="2376000" cy="13144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占比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，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考核综合应用文献的能力，并形成报告，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可能进行小组讨论，课堂汇报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174429" y="2100025"/>
            <a:ext cx="2376000" cy="276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>
                <a:solidFill>
                  <a:schemeClr val="accent1"/>
                </a:solidFill>
                <a:latin typeface="+mn-ea"/>
                <a:cs typeface="+mn-ea"/>
              </a:rPr>
              <a:t>课后作业</a:t>
            </a:r>
            <a:endParaRPr lang="zh-CN" altLang="en-US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591604" y="2444354"/>
            <a:ext cx="2376000" cy="13144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总占比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70%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，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个实验项目，代码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报告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两个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15%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分，两个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20%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宋体" panose="02010600030101010101" pitchFamily="2" charset="-122"/>
                <a:cs typeface="+mn-ea"/>
              </a:rPr>
              <a:t>分，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591604" y="2100025"/>
            <a:ext cx="2376000" cy="276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kern="0">
                <a:solidFill>
                  <a:schemeClr val="accent1"/>
                </a:solidFill>
                <a:latin typeface="+mn-ea"/>
                <a:cs typeface="+mn-ea"/>
              </a:rPr>
              <a:t>实验项目</a:t>
            </a:r>
            <a:endParaRPr lang="zh-CN" altLang="en-US" sz="15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 rot="10800000">
            <a:off x="3879380" y="3122534"/>
            <a:ext cx="1415891" cy="141589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图片 2" descr="343439383331313b343532303031393bd2b5bca8b9dcc0ed"/>
          <p:cNvSpPr/>
          <p:nvPr>
            <p:custDataLst>
              <p:tags r:id="rId11"/>
            </p:custDataLst>
          </p:nvPr>
        </p:nvSpPr>
        <p:spPr>
          <a:xfrm>
            <a:off x="3831450" y="2695478"/>
            <a:ext cx="291599" cy="270704"/>
          </a:xfrm>
          <a:custGeom>
            <a:avLst/>
            <a:gdLst>
              <a:gd name="connsiteX0" fmla="*/ 343290 w 388799"/>
              <a:gd name="connsiteY0" fmla="*/ 115 h 360938"/>
              <a:gd name="connsiteX1" fmla="*/ 44747 w 388799"/>
              <a:gd name="connsiteY1" fmla="*/ 115 h 360938"/>
              <a:gd name="connsiteX2" fmla="*/ 114 w 388799"/>
              <a:gd name="connsiteY2" fmla="*/ 45107 h 360938"/>
              <a:gd name="connsiteX3" fmla="*/ 114 w 388799"/>
              <a:gd name="connsiteY3" fmla="*/ 239075 h 360938"/>
              <a:gd name="connsiteX4" fmla="*/ 44747 w 388799"/>
              <a:gd name="connsiteY4" fmla="*/ 284066 h 360938"/>
              <a:gd name="connsiteX5" fmla="*/ 156825 w 388799"/>
              <a:gd name="connsiteY5" fmla="*/ 284066 h 360938"/>
              <a:gd name="connsiteX6" fmla="*/ 156825 w 388799"/>
              <a:gd name="connsiteY6" fmla="*/ 339057 h 360938"/>
              <a:gd name="connsiteX7" fmla="*/ 95330 w 388799"/>
              <a:gd name="connsiteY7" fmla="*/ 339057 h 360938"/>
              <a:gd name="connsiteX8" fmla="*/ 84420 w 388799"/>
              <a:gd name="connsiteY8" fmla="*/ 350055 h 360938"/>
              <a:gd name="connsiteX9" fmla="*/ 95330 w 388799"/>
              <a:gd name="connsiteY9" fmla="*/ 361053 h 360938"/>
              <a:gd name="connsiteX10" fmla="*/ 284772 w 388799"/>
              <a:gd name="connsiteY10" fmla="*/ 361053 h 360938"/>
              <a:gd name="connsiteX11" fmla="*/ 295681 w 388799"/>
              <a:gd name="connsiteY11" fmla="*/ 350055 h 360938"/>
              <a:gd name="connsiteX12" fmla="*/ 284772 w 388799"/>
              <a:gd name="connsiteY12" fmla="*/ 339057 h 360938"/>
              <a:gd name="connsiteX13" fmla="*/ 224270 w 388799"/>
              <a:gd name="connsiteY13" fmla="*/ 339057 h 360938"/>
              <a:gd name="connsiteX14" fmla="*/ 224270 w 388799"/>
              <a:gd name="connsiteY14" fmla="*/ 284066 h 360938"/>
              <a:gd name="connsiteX15" fmla="*/ 344281 w 388799"/>
              <a:gd name="connsiteY15" fmla="*/ 284066 h 360938"/>
              <a:gd name="connsiteX16" fmla="*/ 388914 w 388799"/>
              <a:gd name="connsiteY16" fmla="*/ 239075 h 360938"/>
              <a:gd name="connsiteX17" fmla="*/ 388914 w 388799"/>
              <a:gd name="connsiteY17" fmla="*/ 45107 h 360938"/>
              <a:gd name="connsiteX18" fmla="*/ 343290 w 388799"/>
              <a:gd name="connsiteY18" fmla="*/ 115 h 360938"/>
              <a:gd name="connsiteX19" fmla="*/ 323452 w 388799"/>
              <a:gd name="connsiteY19" fmla="*/ 67104 h 360938"/>
              <a:gd name="connsiteX20" fmla="*/ 323452 w 388799"/>
              <a:gd name="connsiteY20" fmla="*/ 67104 h 360938"/>
              <a:gd name="connsiteX21" fmla="*/ 323452 w 388799"/>
              <a:gd name="connsiteY21" fmla="*/ 68103 h 360938"/>
              <a:gd name="connsiteX22" fmla="*/ 212368 w 388799"/>
              <a:gd name="connsiteY22" fmla="*/ 217078 h 360938"/>
              <a:gd name="connsiteX23" fmla="*/ 209392 w 388799"/>
              <a:gd name="connsiteY23" fmla="*/ 215078 h 360938"/>
              <a:gd name="connsiteX24" fmla="*/ 122110 w 388799"/>
              <a:gd name="connsiteY24" fmla="*/ 151090 h 360938"/>
              <a:gd name="connsiteX25" fmla="*/ 91363 w 388799"/>
              <a:gd name="connsiteY25" fmla="*/ 191082 h 360938"/>
              <a:gd name="connsiteX26" fmla="*/ 77477 w 388799"/>
              <a:gd name="connsiteY26" fmla="*/ 196081 h 360938"/>
              <a:gd name="connsiteX27" fmla="*/ 70535 w 388799"/>
              <a:gd name="connsiteY27" fmla="*/ 181084 h 360938"/>
              <a:gd name="connsiteX28" fmla="*/ 71526 w 388799"/>
              <a:gd name="connsiteY28" fmla="*/ 179084 h 360938"/>
              <a:gd name="connsiteX29" fmla="*/ 113183 w 388799"/>
              <a:gd name="connsiteY29" fmla="*/ 124094 h 360938"/>
              <a:gd name="connsiteX30" fmla="*/ 117151 w 388799"/>
              <a:gd name="connsiteY30" fmla="*/ 119095 h 360938"/>
              <a:gd name="connsiteX31" fmla="*/ 207408 w 388799"/>
              <a:gd name="connsiteY31" fmla="*/ 186083 h 360938"/>
              <a:gd name="connsiteX32" fmla="*/ 305600 w 388799"/>
              <a:gd name="connsiteY32" fmla="*/ 55105 h 360938"/>
              <a:gd name="connsiteX33" fmla="*/ 317501 w 388799"/>
              <a:gd name="connsiteY33" fmla="*/ 53106 h 360938"/>
              <a:gd name="connsiteX34" fmla="*/ 323452 w 388799"/>
              <a:gd name="connsiteY34" fmla="*/ 67104 h 3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799" h="360938">
                <a:moveTo>
                  <a:pt x="343290" y="115"/>
                </a:moveTo>
                <a:lnTo>
                  <a:pt x="44747" y="115"/>
                </a:lnTo>
                <a:cubicBezTo>
                  <a:pt x="19951" y="115"/>
                  <a:pt x="114" y="20111"/>
                  <a:pt x="114" y="45107"/>
                </a:cubicBezTo>
                <a:lnTo>
                  <a:pt x="114" y="239075"/>
                </a:lnTo>
                <a:cubicBezTo>
                  <a:pt x="114" y="264070"/>
                  <a:pt x="19951" y="284066"/>
                  <a:pt x="44747" y="284066"/>
                </a:cubicBezTo>
                <a:lnTo>
                  <a:pt x="156825" y="284066"/>
                </a:lnTo>
                <a:lnTo>
                  <a:pt x="156825" y="339057"/>
                </a:lnTo>
                <a:lnTo>
                  <a:pt x="95330" y="339057"/>
                </a:lnTo>
                <a:cubicBezTo>
                  <a:pt x="89379" y="339057"/>
                  <a:pt x="84420" y="344056"/>
                  <a:pt x="84420" y="350055"/>
                </a:cubicBezTo>
                <a:cubicBezTo>
                  <a:pt x="84420" y="356054"/>
                  <a:pt x="89379" y="361053"/>
                  <a:pt x="95330" y="361053"/>
                </a:cubicBezTo>
                <a:lnTo>
                  <a:pt x="284772" y="361053"/>
                </a:lnTo>
                <a:cubicBezTo>
                  <a:pt x="290723" y="361053"/>
                  <a:pt x="295681" y="356054"/>
                  <a:pt x="295681" y="350055"/>
                </a:cubicBezTo>
                <a:cubicBezTo>
                  <a:pt x="295681" y="344056"/>
                  <a:pt x="290723" y="339057"/>
                  <a:pt x="284772" y="339057"/>
                </a:cubicBezTo>
                <a:lnTo>
                  <a:pt x="224270" y="339057"/>
                </a:lnTo>
                <a:lnTo>
                  <a:pt x="224270" y="284066"/>
                </a:lnTo>
                <a:lnTo>
                  <a:pt x="344281" y="284066"/>
                </a:lnTo>
                <a:cubicBezTo>
                  <a:pt x="369078" y="284066"/>
                  <a:pt x="388914" y="264070"/>
                  <a:pt x="388914" y="239075"/>
                </a:cubicBezTo>
                <a:lnTo>
                  <a:pt x="388914" y="45107"/>
                </a:lnTo>
                <a:cubicBezTo>
                  <a:pt x="387922" y="21111"/>
                  <a:pt x="368085" y="115"/>
                  <a:pt x="343290" y="115"/>
                </a:cubicBezTo>
                <a:moveTo>
                  <a:pt x="323452" y="67104"/>
                </a:moveTo>
                <a:cubicBezTo>
                  <a:pt x="323452" y="67104"/>
                  <a:pt x="323452" y="68103"/>
                  <a:pt x="323452" y="67104"/>
                </a:cubicBezTo>
                <a:lnTo>
                  <a:pt x="323452" y="68103"/>
                </a:lnTo>
                <a:lnTo>
                  <a:pt x="212368" y="217078"/>
                </a:lnTo>
                <a:lnTo>
                  <a:pt x="209392" y="215078"/>
                </a:lnTo>
                <a:lnTo>
                  <a:pt x="122110" y="151090"/>
                </a:lnTo>
                <a:lnTo>
                  <a:pt x="91363" y="191082"/>
                </a:lnTo>
                <a:cubicBezTo>
                  <a:pt x="88388" y="196081"/>
                  <a:pt x="82437" y="198081"/>
                  <a:pt x="77477" y="196081"/>
                </a:cubicBezTo>
                <a:cubicBezTo>
                  <a:pt x="71526" y="194082"/>
                  <a:pt x="68551" y="187083"/>
                  <a:pt x="70535" y="181084"/>
                </a:cubicBezTo>
                <a:cubicBezTo>
                  <a:pt x="70535" y="180085"/>
                  <a:pt x="70535" y="180085"/>
                  <a:pt x="71526" y="179084"/>
                </a:cubicBezTo>
                <a:lnTo>
                  <a:pt x="113183" y="124094"/>
                </a:lnTo>
                <a:lnTo>
                  <a:pt x="117151" y="119095"/>
                </a:lnTo>
                <a:lnTo>
                  <a:pt x="207408" y="186083"/>
                </a:lnTo>
                <a:lnTo>
                  <a:pt x="305600" y="55105"/>
                </a:lnTo>
                <a:cubicBezTo>
                  <a:pt x="308576" y="52106"/>
                  <a:pt x="313535" y="51106"/>
                  <a:pt x="317501" y="53106"/>
                </a:cubicBezTo>
                <a:cubicBezTo>
                  <a:pt x="323452" y="55105"/>
                  <a:pt x="326428" y="61104"/>
                  <a:pt x="323452" y="67104"/>
                </a:cubicBezTo>
              </a:path>
            </a:pathLst>
          </a:custGeom>
          <a:solidFill>
            <a:srgbClr val="FFFFFF"/>
          </a:solidFill>
          <a:ln w="1361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5" name="图片 4" descr="343439383331313b343532303032303bb8f6c8cbd0c5cfa2"/>
          <p:cNvSpPr/>
          <p:nvPr>
            <p:custDataLst>
              <p:tags r:id="rId12"/>
            </p:custDataLst>
          </p:nvPr>
        </p:nvSpPr>
        <p:spPr>
          <a:xfrm>
            <a:off x="5021181" y="2685031"/>
            <a:ext cx="291482" cy="291599"/>
          </a:xfrm>
          <a:custGeom>
            <a:avLst/>
            <a:gdLst>
              <a:gd name="connsiteX0" fmla="*/ 353028 w 388643"/>
              <a:gd name="connsiteY0" fmla="*/ 114 h 388799"/>
              <a:gd name="connsiteX1" fmla="*/ 284075 w 388643"/>
              <a:gd name="connsiteY1" fmla="*/ 114 h 388799"/>
              <a:gd name="connsiteX2" fmla="*/ 282194 w 388643"/>
              <a:gd name="connsiteY2" fmla="*/ 114 h 388799"/>
              <a:gd name="connsiteX3" fmla="*/ 60918 w 388643"/>
              <a:gd name="connsiteY3" fmla="*/ 742 h 388799"/>
              <a:gd name="connsiteX4" fmla="*/ 25815 w 388643"/>
              <a:gd name="connsiteY4" fmla="*/ 35916 h 388799"/>
              <a:gd name="connsiteX5" fmla="*/ 25815 w 388643"/>
              <a:gd name="connsiteY5" fmla="*/ 88678 h 388799"/>
              <a:gd name="connsiteX6" fmla="*/ 65933 w 388643"/>
              <a:gd name="connsiteY6" fmla="*/ 88678 h 388799"/>
              <a:gd name="connsiteX7" fmla="*/ 79096 w 388643"/>
              <a:gd name="connsiteY7" fmla="*/ 101868 h 388799"/>
              <a:gd name="connsiteX8" fmla="*/ 79096 w 388643"/>
              <a:gd name="connsiteY8" fmla="*/ 110661 h 388799"/>
              <a:gd name="connsiteX9" fmla="*/ 65933 w 388643"/>
              <a:gd name="connsiteY9" fmla="*/ 123852 h 388799"/>
              <a:gd name="connsiteX10" fmla="*/ 61545 w 388643"/>
              <a:gd name="connsiteY10" fmla="*/ 123852 h 388799"/>
              <a:gd name="connsiteX11" fmla="*/ 61545 w 388643"/>
              <a:gd name="connsiteY11" fmla="*/ 119455 h 388799"/>
              <a:gd name="connsiteX12" fmla="*/ 48381 w 388643"/>
              <a:gd name="connsiteY12" fmla="*/ 106265 h 388799"/>
              <a:gd name="connsiteX13" fmla="*/ 12024 w 388643"/>
              <a:gd name="connsiteY13" fmla="*/ 106265 h 388799"/>
              <a:gd name="connsiteX14" fmla="*/ 741 w 388643"/>
              <a:gd name="connsiteY14" fmla="*/ 115058 h 388799"/>
              <a:gd name="connsiteX15" fmla="*/ 114 w 388643"/>
              <a:gd name="connsiteY15" fmla="*/ 119455 h 388799"/>
              <a:gd name="connsiteX16" fmla="*/ 114 w 388643"/>
              <a:gd name="connsiteY16" fmla="*/ 128248 h 388799"/>
              <a:gd name="connsiteX17" fmla="*/ 13278 w 388643"/>
              <a:gd name="connsiteY17" fmla="*/ 141438 h 388799"/>
              <a:gd name="connsiteX18" fmla="*/ 26441 w 388643"/>
              <a:gd name="connsiteY18" fmla="*/ 141438 h 388799"/>
              <a:gd name="connsiteX19" fmla="*/ 26441 w 388643"/>
              <a:gd name="connsiteY19" fmla="*/ 238796 h 388799"/>
              <a:gd name="connsiteX20" fmla="*/ 66560 w 388643"/>
              <a:gd name="connsiteY20" fmla="*/ 238796 h 388799"/>
              <a:gd name="connsiteX21" fmla="*/ 79723 w 388643"/>
              <a:gd name="connsiteY21" fmla="*/ 251987 h 388799"/>
              <a:gd name="connsiteX22" fmla="*/ 79723 w 388643"/>
              <a:gd name="connsiteY22" fmla="*/ 260779 h 388799"/>
              <a:gd name="connsiteX23" fmla="*/ 66560 w 388643"/>
              <a:gd name="connsiteY23" fmla="*/ 273970 h 388799"/>
              <a:gd name="connsiteX24" fmla="*/ 62172 w 388643"/>
              <a:gd name="connsiteY24" fmla="*/ 273970 h 388799"/>
              <a:gd name="connsiteX25" fmla="*/ 62172 w 388643"/>
              <a:gd name="connsiteY25" fmla="*/ 270202 h 388799"/>
              <a:gd name="connsiteX26" fmla="*/ 49008 w 388643"/>
              <a:gd name="connsiteY26" fmla="*/ 257011 h 388799"/>
              <a:gd name="connsiteX27" fmla="*/ 12651 w 388643"/>
              <a:gd name="connsiteY27" fmla="*/ 257011 h 388799"/>
              <a:gd name="connsiteX28" fmla="*/ 1368 w 388643"/>
              <a:gd name="connsiteY28" fmla="*/ 265805 h 388799"/>
              <a:gd name="connsiteX29" fmla="*/ 741 w 388643"/>
              <a:gd name="connsiteY29" fmla="*/ 270202 h 388799"/>
              <a:gd name="connsiteX30" fmla="*/ 741 w 388643"/>
              <a:gd name="connsiteY30" fmla="*/ 278994 h 388799"/>
              <a:gd name="connsiteX31" fmla="*/ 13905 w 388643"/>
              <a:gd name="connsiteY31" fmla="*/ 292185 h 388799"/>
              <a:gd name="connsiteX32" fmla="*/ 27068 w 388643"/>
              <a:gd name="connsiteY32" fmla="*/ 292185 h 388799"/>
              <a:gd name="connsiteX33" fmla="*/ 27068 w 388643"/>
              <a:gd name="connsiteY33" fmla="*/ 353741 h 388799"/>
              <a:gd name="connsiteX34" fmla="*/ 62172 w 388643"/>
              <a:gd name="connsiteY34" fmla="*/ 388914 h 388799"/>
              <a:gd name="connsiteX35" fmla="*/ 353654 w 388643"/>
              <a:gd name="connsiteY35" fmla="*/ 388914 h 388799"/>
              <a:gd name="connsiteX36" fmla="*/ 388758 w 388643"/>
              <a:gd name="connsiteY36" fmla="*/ 353741 h 388799"/>
              <a:gd name="connsiteX37" fmla="*/ 388758 w 388643"/>
              <a:gd name="connsiteY37" fmla="*/ 35288 h 388799"/>
              <a:gd name="connsiteX38" fmla="*/ 353028 w 388643"/>
              <a:gd name="connsiteY38" fmla="*/ 114 h 388799"/>
              <a:gd name="connsiteX39" fmla="*/ 327328 w 388643"/>
              <a:gd name="connsiteY39" fmla="*/ 287788 h 388799"/>
              <a:gd name="connsiteX40" fmla="*/ 326701 w 388643"/>
              <a:gd name="connsiteY40" fmla="*/ 289673 h 388799"/>
              <a:gd name="connsiteX41" fmla="*/ 322940 w 388643"/>
              <a:gd name="connsiteY41" fmla="*/ 294069 h 388799"/>
              <a:gd name="connsiteX42" fmla="*/ 319179 w 388643"/>
              <a:gd name="connsiteY42" fmla="*/ 295953 h 388799"/>
              <a:gd name="connsiteX43" fmla="*/ 316671 w 388643"/>
              <a:gd name="connsiteY43" fmla="*/ 296581 h 388799"/>
              <a:gd name="connsiteX44" fmla="*/ 127364 w 388643"/>
              <a:gd name="connsiteY44" fmla="*/ 296581 h 388799"/>
              <a:gd name="connsiteX45" fmla="*/ 122976 w 388643"/>
              <a:gd name="connsiteY45" fmla="*/ 294697 h 388799"/>
              <a:gd name="connsiteX46" fmla="*/ 119841 w 388643"/>
              <a:gd name="connsiteY46" fmla="*/ 290301 h 388799"/>
              <a:gd name="connsiteX47" fmla="*/ 119215 w 388643"/>
              <a:gd name="connsiteY47" fmla="*/ 288416 h 388799"/>
              <a:gd name="connsiteX48" fmla="*/ 119215 w 388643"/>
              <a:gd name="connsiteY48" fmla="*/ 270830 h 388799"/>
              <a:gd name="connsiteX49" fmla="*/ 119215 w 388643"/>
              <a:gd name="connsiteY49" fmla="*/ 270202 h 388799"/>
              <a:gd name="connsiteX50" fmla="*/ 119841 w 388643"/>
              <a:gd name="connsiteY50" fmla="*/ 269573 h 388799"/>
              <a:gd name="connsiteX51" fmla="*/ 157452 w 388643"/>
              <a:gd name="connsiteY51" fmla="*/ 243821 h 388799"/>
              <a:gd name="connsiteX52" fmla="*/ 194436 w 388643"/>
              <a:gd name="connsiteY52" fmla="*/ 216812 h 388799"/>
              <a:gd name="connsiteX53" fmla="*/ 194436 w 388643"/>
              <a:gd name="connsiteY53" fmla="*/ 213043 h 388799"/>
              <a:gd name="connsiteX54" fmla="*/ 192556 w 388643"/>
              <a:gd name="connsiteY54" fmla="*/ 208647 h 388799"/>
              <a:gd name="connsiteX55" fmla="*/ 172497 w 388643"/>
              <a:gd name="connsiteY55" fmla="*/ 157769 h 388799"/>
              <a:gd name="connsiteX56" fmla="*/ 223270 w 388643"/>
              <a:gd name="connsiteY56" fmla="*/ 93702 h 388799"/>
              <a:gd name="connsiteX57" fmla="*/ 274045 w 388643"/>
              <a:gd name="connsiteY57" fmla="*/ 157769 h 388799"/>
              <a:gd name="connsiteX58" fmla="*/ 253986 w 388643"/>
              <a:gd name="connsiteY58" fmla="*/ 208647 h 388799"/>
              <a:gd name="connsiteX59" fmla="*/ 252106 w 388643"/>
              <a:gd name="connsiteY59" fmla="*/ 213043 h 388799"/>
              <a:gd name="connsiteX60" fmla="*/ 252106 w 388643"/>
              <a:gd name="connsiteY60" fmla="*/ 216812 h 388799"/>
              <a:gd name="connsiteX61" fmla="*/ 289089 w 388643"/>
              <a:gd name="connsiteY61" fmla="*/ 243821 h 388799"/>
              <a:gd name="connsiteX62" fmla="*/ 326701 w 388643"/>
              <a:gd name="connsiteY62" fmla="*/ 269573 h 388799"/>
              <a:gd name="connsiteX63" fmla="*/ 327328 w 388643"/>
              <a:gd name="connsiteY63" fmla="*/ 270202 h 388799"/>
              <a:gd name="connsiteX64" fmla="*/ 327328 w 388643"/>
              <a:gd name="connsiteY64" fmla="*/ 270830 h 388799"/>
              <a:gd name="connsiteX65" fmla="*/ 327328 w 388643"/>
              <a:gd name="connsiteY65" fmla="*/ 287788 h 3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8643" h="388799">
                <a:moveTo>
                  <a:pt x="353028" y="114"/>
                </a:moveTo>
                <a:lnTo>
                  <a:pt x="284075" y="114"/>
                </a:lnTo>
                <a:lnTo>
                  <a:pt x="282194" y="114"/>
                </a:lnTo>
                <a:lnTo>
                  <a:pt x="60918" y="742"/>
                </a:lnTo>
                <a:cubicBezTo>
                  <a:pt x="41486" y="742"/>
                  <a:pt x="25815" y="16445"/>
                  <a:pt x="25815" y="35916"/>
                </a:cubicBezTo>
                <a:lnTo>
                  <a:pt x="25815" y="88678"/>
                </a:lnTo>
                <a:lnTo>
                  <a:pt x="65933" y="88678"/>
                </a:lnTo>
                <a:cubicBezTo>
                  <a:pt x="73455" y="88678"/>
                  <a:pt x="79096" y="94331"/>
                  <a:pt x="79096" y="101868"/>
                </a:cubicBezTo>
                <a:lnTo>
                  <a:pt x="79096" y="110661"/>
                </a:lnTo>
                <a:cubicBezTo>
                  <a:pt x="79096" y="118199"/>
                  <a:pt x="73455" y="123852"/>
                  <a:pt x="65933" y="123852"/>
                </a:cubicBezTo>
                <a:lnTo>
                  <a:pt x="61545" y="123852"/>
                </a:lnTo>
                <a:lnTo>
                  <a:pt x="61545" y="119455"/>
                </a:lnTo>
                <a:cubicBezTo>
                  <a:pt x="61545" y="111918"/>
                  <a:pt x="55903" y="106265"/>
                  <a:pt x="48381" y="106265"/>
                </a:cubicBezTo>
                <a:lnTo>
                  <a:pt x="12024" y="106265"/>
                </a:lnTo>
                <a:cubicBezTo>
                  <a:pt x="7009" y="106893"/>
                  <a:pt x="2621" y="110033"/>
                  <a:pt x="741" y="115058"/>
                </a:cubicBezTo>
                <a:cubicBezTo>
                  <a:pt x="114" y="116314"/>
                  <a:pt x="114" y="118199"/>
                  <a:pt x="114" y="119455"/>
                </a:cubicBezTo>
                <a:lnTo>
                  <a:pt x="114" y="128248"/>
                </a:lnTo>
                <a:cubicBezTo>
                  <a:pt x="114" y="135786"/>
                  <a:pt x="5756" y="141438"/>
                  <a:pt x="13278" y="141438"/>
                </a:cubicBezTo>
                <a:lnTo>
                  <a:pt x="26441" y="141438"/>
                </a:lnTo>
                <a:lnTo>
                  <a:pt x="26441" y="238796"/>
                </a:lnTo>
                <a:lnTo>
                  <a:pt x="66560" y="238796"/>
                </a:lnTo>
                <a:cubicBezTo>
                  <a:pt x="74082" y="238796"/>
                  <a:pt x="79723" y="244449"/>
                  <a:pt x="79723" y="251987"/>
                </a:cubicBezTo>
                <a:lnTo>
                  <a:pt x="79723" y="260779"/>
                </a:lnTo>
                <a:cubicBezTo>
                  <a:pt x="79723" y="268317"/>
                  <a:pt x="74082" y="273970"/>
                  <a:pt x="66560" y="273970"/>
                </a:cubicBezTo>
                <a:lnTo>
                  <a:pt x="62172" y="273970"/>
                </a:lnTo>
                <a:lnTo>
                  <a:pt x="62172" y="270202"/>
                </a:lnTo>
                <a:cubicBezTo>
                  <a:pt x="62172" y="262664"/>
                  <a:pt x="56530" y="257011"/>
                  <a:pt x="49008" y="257011"/>
                </a:cubicBezTo>
                <a:lnTo>
                  <a:pt x="12651" y="257011"/>
                </a:lnTo>
                <a:cubicBezTo>
                  <a:pt x="7636" y="257639"/>
                  <a:pt x="3248" y="260779"/>
                  <a:pt x="1368" y="265805"/>
                </a:cubicBezTo>
                <a:cubicBezTo>
                  <a:pt x="741" y="267061"/>
                  <a:pt x="741" y="268945"/>
                  <a:pt x="741" y="270202"/>
                </a:cubicBezTo>
                <a:lnTo>
                  <a:pt x="741" y="278994"/>
                </a:lnTo>
                <a:cubicBezTo>
                  <a:pt x="741" y="286532"/>
                  <a:pt x="6382" y="292185"/>
                  <a:pt x="13905" y="292185"/>
                </a:cubicBezTo>
                <a:lnTo>
                  <a:pt x="27068" y="292185"/>
                </a:lnTo>
                <a:lnTo>
                  <a:pt x="27068" y="353741"/>
                </a:lnTo>
                <a:cubicBezTo>
                  <a:pt x="27068" y="373212"/>
                  <a:pt x="42739" y="388914"/>
                  <a:pt x="62172" y="388914"/>
                </a:cubicBezTo>
                <a:lnTo>
                  <a:pt x="353654" y="388914"/>
                </a:lnTo>
                <a:cubicBezTo>
                  <a:pt x="373086" y="388914"/>
                  <a:pt x="388758" y="373212"/>
                  <a:pt x="388758" y="353741"/>
                </a:cubicBezTo>
                <a:lnTo>
                  <a:pt x="388758" y="35288"/>
                </a:lnTo>
                <a:cubicBezTo>
                  <a:pt x="388131" y="15817"/>
                  <a:pt x="372460" y="114"/>
                  <a:pt x="353028" y="114"/>
                </a:cubicBezTo>
                <a:moveTo>
                  <a:pt x="327328" y="287788"/>
                </a:moveTo>
                <a:cubicBezTo>
                  <a:pt x="327328" y="287788"/>
                  <a:pt x="326701" y="289045"/>
                  <a:pt x="326701" y="289673"/>
                </a:cubicBezTo>
                <a:cubicBezTo>
                  <a:pt x="326073" y="290929"/>
                  <a:pt x="324193" y="292813"/>
                  <a:pt x="322940" y="294069"/>
                </a:cubicBezTo>
                <a:lnTo>
                  <a:pt x="319179" y="295953"/>
                </a:lnTo>
                <a:lnTo>
                  <a:pt x="316671" y="296581"/>
                </a:lnTo>
                <a:lnTo>
                  <a:pt x="127364" y="296581"/>
                </a:lnTo>
                <a:cubicBezTo>
                  <a:pt x="126110" y="295953"/>
                  <a:pt x="124229" y="295325"/>
                  <a:pt x="122976" y="294697"/>
                </a:cubicBezTo>
                <a:cubicBezTo>
                  <a:pt x="121722" y="294069"/>
                  <a:pt x="120468" y="292185"/>
                  <a:pt x="119841" y="290301"/>
                </a:cubicBezTo>
                <a:cubicBezTo>
                  <a:pt x="119841" y="289673"/>
                  <a:pt x="119215" y="288416"/>
                  <a:pt x="119215" y="288416"/>
                </a:cubicBezTo>
                <a:cubicBezTo>
                  <a:pt x="118588" y="287788"/>
                  <a:pt x="116707" y="279624"/>
                  <a:pt x="119215" y="270830"/>
                </a:cubicBezTo>
                <a:lnTo>
                  <a:pt x="119215" y="270202"/>
                </a:lnTo>
                <a:lnTo>
                  <a:pt x="119841" y="269573"/>
                </a:lnTo>
                <a:cubicBezTo>
                  <a:pt x="126110" y="261408"/>
                  <a:pt x="141154" y="252615"/>
                  <a:pt x="157452" y="243821"/>
                </a:cubicBezTo>
                <a:cubicBezTo>
                  <a:pt x="172497" y="235656"/>
                  <a:pt x="194436" y="223093"/>
                  <a:pt x="194436" y="216812"/>
                </a:cubicBezTo>
                <a:lnTo>
                  <a:pt x="194436" y="213043"/>
                </a:lnTo>
                <a:cubicBezTo>
                  <a:pt x="194436" y="211159"/>
                  <a:pt x="193809" y="209903"/>
                  <a:pt x="192556" y="208647"/>
                </a:cubicBezTo>
                <a:cubicBezTo>
                  <a:pt x="179391" y="195456"/>
                  <a:pt x="172497" y="177241"/>
                  <a:pt x="172497" y="157769"/>
                </a:cubicBezTo>
                <a:cubicBezTo>
                  <a:pt x="172497" y="126364"/>
                  <a:pt x="178765" y="93702"/>
                  <a:pt x="223270" y="93702"/>
                </a:cubicBezTo>
                <a:cubicBezTo>
                  <a:pt x="267777" y="93702"/>
                  <a:pt x="274045" y="125736"/>
                  <a:pt x="274045" y="157769"/>
                </a:cubicBezTo>
                <a:cubicBezTo>
                  <a:pt x="274045" y="177241"/>
                  <a:pt x="267151" y="195456"/>
                  <a:pt x="253986" y="208647"/>
                </a:cubicBezTo>
                <a:cubicBezTo>
                  <a:pt x="252733" y="209903"/>
                  <a:pt x="252106" y="211159"/>
                  <a:pt x="252106" y="213043"/>
                </a:cubicBezTo>
                <a:lnTo>
                  <a:pt x="252106" y="216812"/>
                </a:lnTo>
                <a:cubicBezTo>
                  <a:pt x="252106" y="223093"/>
                  <a:pt x="274672" y="235656"/>
                  <a:pt x="289089" y="243821"/>
                </a:cubicBezTo>
                <a:cubicBezTo>
                  <a:pt x="305387" y="252615"/>
                  <a:pt x="320432" y="261408"/>
                  <a:pt x="326701" y="269573"/>
                </a:cubicBezTo>
                <a:lnTo>
                  <a:pt x="327328" y="270202"/>
                </a:lnTo>
                <a:lnTo>
                  <a:pt x="327328" y="270830"/>
                </a:lnTo>
                <a:cubicBezTo>
                  <a:pt x="330462" y="278994"/>
                  <a:pt x="327954" y="287160"/>
                  <a:pt x="327328" y="287788"/>
                </a:cubicBezTo>
              </a:path>
            </a:pathLst>
          </a:custGeom>
          <a:solidFill>
            <a:srgbClr val="FFFFFF"/>
          </a:solidFill>
          <a:ln w="1361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6" name="图片 7" descr="343439383331313b343532303032333bc6f3d2b5bcf2bde9"/>
          <p:cNvSpPr/>
          <p:nvPr>
            <p:custDataLst>
              <p:tags r:id="rId13"/>
            </p:custDataLst>
          </p:nvPr>
        </p:nvSpPr>
        <p:spPr>
          <a:xfrm>
            <a:off x="4441526" y="3684679"/>
            <a:ext cx="291600" cy="291600"/>
          </a:xfrm>
          <a:custGeom>
            <a:avLst/>
            <a:gdLst>
              <a:gd name="connsiteX0" fmla="*/ 375556 w 388800"/>
              <a:gd name="connsiteY0" fmla="*/ 360976 h 388800"/>
              <a:gd name="connsiteX1" fmla="*/ 388914 w 388800"/>
              <a:gd name="connsiteY1" fmla="*/ 375556 h 388800"/>
              <a:gd name="connsiteX2" fmla="*/ 375556 w 388800"/>
              <a:gd name="connsiteY2" fmla="*/ 388914 h 388800"/>
              <a:gd name="connsiteX3" fmla="*/ 13444 w 388800"/>
              <a:gd name="connsiteY3" fmla="*/ 388914 h 388800"/>
              <a:gd name="connsiteX4" fmla="*/ 114 w 388800"/>
              <a:gd name="connsiteY4" fmla="*/ 374334 h 388800"/>
              <a:gd name="connsiteX5" fmla="*/ 13472 w 388800"/>
              <a:gd name="connsiteY5" fmla="*/ 360976 h 388800"/>
              <a:gd name="connsiteX6" fmla="*/ 34134 w 388800"/>
              <a:gd name="connsiteY6" fmla="*/ 360976 h 388800"/>
              <a:gd name="connsiteX7" fmla="*/ 34134 w 388800"/>
              <a:gd name="connsiteY7" fmla="*/ 19554 h 388800"/>
              <a:gd name="connsiteX8" fmla="*/ 53574 w 388800"/>
              <a:gd name="connsiteY8" fmla="*/ 114 h 388800"/>
              <a:gd name="connsiteX9" fmla="*/ 232172 w 388800"/>
              <a:gd name="connsiteY9" fmla="*/ 114 h 388800"/>
              <a:gd name="connsiteX10" fmla="*/ 251612 w 388800"/>
              <a:gd name="connsiteY10" fmla="*/ 19554 h 388800"/>
              <a:gd name="connsiteX11" fmla="*/ 251612 w 388800"/>
              <a:gd name="connsiteY11" fmla="*/ 127696 h 388800"/>
              <a:gd name="connsiteX12" fmla="*/ 328178 w 388800"/>
              <a:gd name="connsiteY12" fmla="*/ 151996 h 388800"/>
              <a:gd name="connsiteX13" fmla="*/ 354894 w 388800"/>
              <a:gd name="connsiteY13" fmla="*/ 188432 h 388800"/>
              <a:gd name="connsiteX14" fmla="*/ 354894 w 388800"/>
              <a:gd name="connsiteY14" fmla="*/ 360976 h 388800"/>
              <a:gd name="connsiteX15" fmla="*/ 375556 w 388800"/>
              <a:gd name="connsiteY15" fmla="*/ 360976 h 388800"/>
              <a:gd name="connsiteX16" fmla="*/ 160494 w 388800"/>
              <a:gd name="connsiteY16" fmla="*/ 81484 h 388800"/>
              <a:gd name="connsiteX17" fmla="*/ 160494 w 388800"/>
              <a:gd name="connsiteY17" fmla="*/ 115504 h 388800"/>
              <a:gd name="connsiteX18" fmla="*/ 215176 w 388800"/>
              <a:gd name="connsiteY18" fmla="*/ 115504 h 388800"/>
              <a:gd name="connsiteX19" fmla="*/ 215176 w 388800"/>
              <a:gd name="connsiteY19" fmla="*/ 81512 h 388800"/>
              <a:gd name="connsiteX20" fmla="*/ 160494 w 388800"/>
              <a:gd name="connsiteY20" fmla="*/ 81512 h 388800"/>
              <a:gd name="connsiteX21" fmla="*/ 160494 w 388800"/>
              <a:gd name="connsiteY21" fmla="*/ 81512 h 388800"/>
              <a:gd name="connsiteX22" fmla="*/ 160494 w 388800"/>
              <a:gd name="connsiteY22" fmla="*/ 81484 h 388800"/>
              <a:gd name="connsiteX23" fmla="*/ 125252 w 388800"/>
              <a:gd name="connsiteY23" fmla="*/ 296546 h 388800"/>
              <a:gd name="connsiteX24" fmla="*/ 125252 w 388800"/>
              <a:gd name="connsiteY24" fmla="*/ 262554 h 388800"/>
              <a:gd name="connsiteX25" fmla="*/ 70598 w 388800"/>
              <a:gd name="connsiteY25" fmla="*/ 262554 h 388800"/>
              <a:gd name="connsiteX26" fmla="*/ 70598 w 388800"/>
              <a:gd name="connsiteY26" fmla="*/ 296574 h 388800"/>
              <a:gd name="connsiteX27" fmla="*/ 125252 w 388800"/>
              <a:gd name="connsiteY27" fmla="*/ 296574 h 388800"/>
              <a:gd name="connsiteX28" fmla="*/ 125252 w 388800"/>
              <a:gd name="connsiteY28" fmla="*/ 296574 h 388800"/>
              <a:gd name="connsiteX29" fmla="*/ 125252 w 388800"/>
              <a:gd name="connsiteY29" fmla="*/ 296546 h 388800"/>
              <a:gd name="connsiteX30" fmla="*/ 70598 w 388800"/>
              <a:gd name="connsiteY30" fmla="*/ 206650 h 388800"/>
              <a:gd name="connsiteX31" fmla="*/ 125252 w 388800"/>
              <a:gd name="connsiteY31" fmla="*/ 206650 h 388800"/>
              <a:gd name="connsiteX32" fmla="*/ 125252 w 388800"/>
              <a:gd name="connsiteY32" fmla="*/ 172658 h 388800"/>
              <a:gd name="connsiteX33" fmla="*/ 70598 w 388800"/>
              <a:gd name="connsiteY33" fmla="*/ 172658 h 388800"/>
              <a:gd name="connsiteX34" fmla="*/ 70598 w 388800"/>
              <a:gd name="connsiteY34" fmla="*/ 206706 h 388800"/>
              <a:gd name="connsiteX35" fmla="*/ 70598 w 388800"/>
              <a:gd name="connsiteY35" fmla="*/ 206650 h 388800"/>
              <a:gd name="connsiteX36" fmla="*/ 70598 w 388800"/>
              <a:gd name="connsiteY36" fmla="*/ 115560 h 388800"/>
              <a:gd name="connsiteX37" fmla="*/ 125252 w 388800"/>
              <a:gd name="connsiteY37" fmla="*/ 115560 h 388800"/>
              <a:gd name="connsiteX38" fmla="*/ 125252 w 388800"/>
              <a:gd name="connsiteY38" fmla="*/ 81484 h 388800"/>
              <a:gd name="connsiteX39" fmla="*/ 70598 w 388800"/>
              <a:gd name="connsiteY39" fmla="*/ 81484 h 388800"/>
              <a:gd name="connsiteX40" fmla="*/ 70598 w 388800"/>
              <a:gd name="connsiteY40" fmla="*/ 115504 h 388800"/>
              <a:gd name="connsiteX41" fmla="*/ 70598 w 388800"/>
              <a:gd name="connsiteY41" fmla="*/ 115560 h 388800"/>
              <a:gd name="connsiteX42" fmla="*/ 160494 w 388800"/>
              <a:gd name="connsiteY42" fmla="*/ 171436 h 388800"/>
              <a:gd name="connsiteX43" fmla="*/ 160494 w 388800"/>
              <a:gd name="connsiteY43" fmla="*/ 206678 h 388800"/>
              <a:gd name="connsiteX44" fmla="*/ 215176 w 388800"/>
              <a:gd name="connsiteY44" fmla="*/ 206678 h 388800"/>
              <a:gd name="connsiteX45" fmla="*/ 215176 w 388800"/>
              <a:gd name="connsiteY45" fmla="*/ 171408 h 388800"/>
              <a:gd name="connsiteX46" fmla="*/ 160494 w 388800"/>
              <a:gd name="connsiteY46" fmla="*/ 171408 h 388800"/>
              <a:gd name="connsiteX47" fmla="*/ 160494 w 388800"/>
              <a:gd name="connsiteY47" fmla="*/ 171408 h 388800"/>
              <a:gd name="connsiteX48" fmla="*/ 160494 w 388800"/>
              <a:gd name="connsiteY48" fmla="*/ 171436 h 388800"/>
              <a:gd name="connsiteX49" fmla="*/ 216398 w 388800"/>
              <a:gd name="connsiteY49" fmla="*/ 296574 h 388800"/>
              <a:gd name="connsiteX50" fmla="*/ 216398 w 388800"/>
              <a:gd name="connsiteY50" fmla="*/ 262554 h 388800"/>
              <a:gd name="connsiteX51" fmla="*/ 161688 w 388800"/>
              <a:gd name="connsiteY51" fmla="*/ 262554 h 388800"/>
              <a:gd name="connsiteX52" fmla="*/ 161688 w 388800"/>
              <a:gd name="connsiteY52" fmla="*/ 296574 h 388800"/>
              <a:gd name="connsiteX53" fmla="*/ 216398 w 388800"/>
              <a:gd name="connsiteY53" fmla="*/ 296574 h 388800"/>
              <a:gd name="connsiteX54" fmla="*/ 216398 w 388800"/>
              <a:gd name="connsiteY54" fmla="*/ 296574 h 388800"/>
              <a:gd name="connsiteX55" fmla="*/ 274718 w 388800"/>
              <a:gd name="connsiteY55" fmla="*/ 336676 h 388800"/>
              <a:gd name="connsiteX56" fmla="*/ 302656 w 388800"/>
              <a:gd name="connsiteY56" fmla="*/ 336676 h 388800"/>
              <a:gd name="connsiteX57" fmla="*/ 302656 w 388800"/>
              <a:gd name="connsiteY57" fmla="*/ 280772 h 388800"/>
              <a:gd name="connsiteX58" fmla="*/ 274718 w 388800"/>
              <a:gd name="connsiteY58" fmla="*/ 280772 h 388800"/>
              <a:gd name="connsiteX59" fmla="*/ 274718 w 388800"/>
              <a:gd name="connsiteY59" fmla="*/ 336676 h 388800"/>
              <a:gd name="connsiteX60" fmla="*/ 274718 w 388800"/>
              <a:gd name="connsiteY60" fmla="*/ 255278 h 388800"/>
              <a:gd name="connsiteX61" fmla="*/ 302656 w 388800"/>
              <a:gd name="connsiteY61" fmla="*/ 255278 h 388800"/>
              <a:gd name="connsiteX62" fmla="*/ 302656 w 388800"/>
              <a:gd name="connsiteY62" fmla="*/ 199374 h 388800"/>
              <a:gd name="connsiteX63" fmla="*/ 274718 w 388800"/>
              <a:gd name="connsiteY63" fmla="*/ 199374 h 388800"/>
              <a:gd name="connsiteX64" fmla="*/ 274718 w 388800"/>
              <a:gd name="connsiteY64" fmla="*/ 255278 h 3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88800" h="388800">
                <a:moveTo>
                  <a:pt x="375556" y="360976"/>
                </a:moveTo>
                <a:cubicBezTo>
                  <a:pt x="382832" y="360976"/>
                  <a:pt x="388914" y="367030"/>
                  <a:pt x="388914" y="375556"/>
                </a:cubicBezTo>
                <a:cubicBezTo>
                  <a:pt x="388839" y="382902"/>
                  <a:pt x="382902" y="388839"/>
                  <a:pt x="375556" y="388914"/>
                </a:cubicBezTo>
                <a:lnTo>
                  <a:pt x="13444" y="388914"/>
                </a:lnTo>
                <a:cubicBezTo>
                  <a:pt x="6224" y="388914"/>
                  <a:pt x="114" y="382832"/>
                  <a:pt x="114" y="374334"/>
                </a:cubicBezTo>
                <a:cubicBezTo>
                  <a:pt x="114" y="367030"/>
                  <a:pt x="6196" y="360976"/>
                  <a:pt x="13472" y="360976"/>
                </a:cubicBezTo>
                <a:lnTo>
                  <a:pt x="34134" y="360976"/>
                </a:lnTo>
                <a:lnTo>
                  <a:pt x="34134" y="19554"/>
                </a:lnTo>
                <a:cubicBezTo>
                  <a:pt x="34134" y="8612"/>
                  <a:pt x="42632" y="114"/>
                  <a:pt x="53574" y="114"/>
                </a:cubicBezTo>
                <a:lnTo>
                  <a:pt x="232172" y="114"/>
                </a:lnTo>
                <a:cubicBezTo>
                  <a:pt x="243114" y="114"/>
                  <a:pt x="251612" y="8612"/>
                  <a:pt x="251612" y="19554"/>
                </a:cubicBezTo>
                <a:lnTo>
                  <a:pt x="251612" y="127696"/>
                </a:lnTo>
                <a:lnTo>
                  <a:pt x="328178" y="151996"/>
                </a:lnTo>
                <a:cubicBezTo>
                  <a:pt x="343952" y="156856"/>
                  <a:pt x="354894" y="171436"/>
                  <a:pt x="354894" y="188432"/>
                </a:cubicBezTo>
                <a:lnTo>
                  <a:pt x="354894" y="360976"/>
                </a:lnTo>
                <a:lnTo>
                  <a:pt x="375556" y="360976"/>
                </a:lnTo>
                <a:moveTo>
                  <a:pt x="160494" y="81484"/>
                </a:moveTo>
                <a:lnTo>
                  <a:pt x="160494" y="115504"/>
                </a:lnTo>
                <a:lnTo>
                  <a:pt x="215176" y="115504"/>
                </a:lnTo>
                <a:lnTo>
                  <a:pt x="215176" y="81512"/>
                </a:lnTo>
                <a:lnTo>
                  <a:pt x="160494" y="81512"/>
                </a:lnTo>
                <a:cubicBezTo>
                  <a:pt x="161716" y="80290"/>
                  <a:pt x="160494" y="80290"/>
                  <a:pt x="160494" y="81512"/>
                </a:cubicBezTo>
                <a:lnTo>
                  <a:pt x="160494" y="81484"/>
                </a:lnTo>
                <a:moveTo>
                  <a:pt x="125252" y="296546"/>
                </a:moveTo>
                <a:lnTo>
                  <a:pt x="125252" y="262554"/>
                </a:lnTo>
                <a:lnTo>
                  <a:pt x="70598" y="262554"/>
                </a:lnTo>
                <a:lnTo>
                  <a:pt x="70598" y="296574"/>
                </a:lnTo>
                <a:lnTo>
                  <a:pt x="125252" y="296574"/>
                </a:lnTo>
                <a:cubicBezTo>
                  <a:pt x="125252" y="297796"/>
                  <a:pt x="125252" y="296574"/>
                  <a:pt x="125252" y="296574"/>
                </a:cubicBezTo>
                <a:lnTo>
                  <a:pt x="125252" y="296546"/>
                </a:lnTo>
                <a:moveTo>
                  <a:pt x="70598" y="206650"/>
                </a:moveTo>
                <a:lnTo>
                  <a:pt x="125252" y="206650"/>
                </a:lnTo>
                <a:lnTo>
                  <a:pt x="125252" y="172658"/>
                </a:lnTo>
                <a:lnTo>
                  <a:pt x="70598" y="172658"/>
                </a:lnTo>
                <a:lnTo>
                  <a:pt x="70598" y="206706"/>
                </a:lnTo>
                <a:lnTo>
                  <a:pt x="70598" y="206650"/>
                </a:lnTo>
                <a:moveTo>
                  <a:pt x="70598" y="115560"/>
                </a:moveTo>
                <a:lnTo>
                  <a:pt x="125252" y="115560"/>
                </a:lnTo>
                <a:lnTo>
                  <a:pt x="125252" y="81484"/>
                </a:lnTo>
                <a:lnTo>
                  <a:pt x="70598" y="81484"/>
                </a:lnTo>
                <a:lnTo>
                  <a:pt x="70598" y="115504"/>
                </a:lnTo>
                <a:lnTo>
                  <a:pt x="70598" y="115560"/>
                </a:lnTo>
                <a:moveTo>
                  <a:pt x="160494" y="171436"/>
                </a:moveTo>
                <a:lnTo>
                  <a:pt x="160494" y="206678"/>
                </a:lnTo>
                <a:lnTo>
                  <a:pt x="215176" y="206678"/>
                </a:lnTo>
                <a:lnTo>
                  <a:pt x="215176" y="171408"/>
                </a:lnTo>
                <a:lnTo>
                  <a:pt x="160494" y="171408"/>
                </a:lnTo>
                <a:cubicBezTo>
                  <a:pt x="161716" y="171408"/>
                  <a:pt x="160494" y="171408"/>
                  <a:pt x="160494" y="171408"/>
                </a:cubicBezTo>
                <a:lnTo>
                  <a:pt x="160494" y="171436"/>
                </a:lnTo>
                <a:moveTo>
                  <a:pt x="216398" y="296574"/>
                </a:moveTo>
                <a:lnTo>
                  <a:pt x="216398" y="262554"/>
                </a:lnTo>
                <a:lnTo>
                  <a:pt x="161688" y="262554"/>
                </a:lnTo>
                <a:lnTo>
                  <a:pt x="161688" y="296574"/>
                </a:lnTo>
                <a:lnTo>
                  <a:pt x="216398" y="296574"/>
                </a:lnTo>
                <a:cubicBezTo>
                  <a:pt x="216398" y="297796"/>
                  <a:pt x="216398" y="296574"/>
                  <a:pt x="216398" y="296574"/>
                </a:cubicBezTo>
                <a:moveTo>
                  <a:pt x="274718" y="336676"/>
                </a:moveTo>
                <a:lnTo>
                  <a:pt x="302656" y="336676"/>
                </a:lnTo>
                <a:lnTo>
                  <a:pt x="302656" y="280772"/>
                </a:lnTo>
                <a:lnTo>
                  <a:pt x="274718" y="280772"/>
                </a:lnTo>
                <a:lnTo>
                  <a:pt x="274718" y="336676"/>
                </a:lnTo>
                <a:moveTo>
                  <a:pt x="274718" y="255278"/>
                </a:moveTo>
                <a:lnTo>
                  <a:pt x="302656" y="255278"/>
                </a:lnTo>
                <a:lnTo>
                  <a:pt x="302656" y="199374"/>
                </a:lnTo>
                <a:lnTo>
                  <a:pt x="274718" y="199374"/>
                </a:lnTo>
                <a:lnTo>
                  <a:pt x="274718" y="255278"/>
                </a:lnTo>
              </a:path>
            </a:pathLst>
          </a:custGeom>
          <a:solidFill>
            <a:srgbClr val="FFFFFF"/>
          </a:solidFill>
          <a:ln w="136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305" y="404495"/>
            <a:ext cx="7643495" cy="66294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布鲁姆教学目标分类法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quarter" idx="1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Picture 1" descr="C://Users/yangrl/AppData/Local/YNote/data/yrlong@163.com/1db0c636f3a54444b228fc3a75c36089/64b5feb066da45eab1e16d2cee3fd25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895" y="1067435"/>
            <a:ext cx="4473575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0" y="3860967"/>
            <a:ext cx="3578183" cy="2569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04" y="1108176"/>
            <a:ext cx="3608915" cy="26502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04" y="3860708"/>
            <a:ext cx="3120254" cy="2569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  <p:tag name="KSO_WM_UNIT_PRESET_TEXT" val="目录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DIAGRAM_COLOR_TRICK" val="2"/>
  <p:tag name="KSO_WM_DIAGRAM_COLOR_TEXT_CAN_REMOVE" val="n"/>
  <p:tag name="KSO_WM_UNIT_VALUE" val="28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4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60.34999389648436,&quot;left&quot;:210.63751663328156,&quot;top&quot;:88.1875227367972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11.xml><?xml version="1.0" encoding="utf-8"?>
<p:tagLst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TEMPLATE_INDEX" val="20233206"/>
  <p:tag name="KSO_WM_UNIT_ID" val="custom20233206_1*a*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118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ID" val="diagram20233205_3*l_h_i*1_1_4"/>
  <p:tag name="KSO_WM_UNIT_INDEX" val="1_1_4"/>
  <p:tag name="KSO_WM_DIAGRAM_GROUP_CODE" val="l1-1"/>
</p:tagLst>
</file>

<file path=ppt/tags/tag119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ID" val="diagram20233205_3*l_h_i*1_1_1"/>
  <p:tag name="KSO_WM_UNIT_INDEX" val="1_1_1"/>
  <p:tag name="KSO_WM_DIAGRAM_GROUP_CODE" val="l1-1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20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UNIT_TYPE" val="l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ID" val="diagram20233205_3*l_h_f*1_1_1"/>
  <p:tag name="KSO_WM_UNIT_INDEX" val="1_1_1"/>
  <p:tag name="KSO_WM_DIAGRAM_GROUP_CODE" val="l1-1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99998779296874,&quot;left&quot;:-64.77499389648438,&quot;top&quot;:96.93760452871247,&quot;width&quot;:846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标题"/>
  <p:tag name="KSO_WM_UNIT_ID" val="diagram20233205_3*l_h_a*1_1_1"/>
  <p:tag name="KSO_WM_UNIT_INDEX" val="1_1_1"/>
  <p:tag name="KSO_WM_DIAGRAM_GROUP_CODE" val="l1-1"/>
</p:tagLst>
</file>

<file path=ppt/tags/tag122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1_2"/>
  <p:tag name="KSO_WM_UNIT_INDEX" val="1_1_2"/>
  <p:tag name="KSO_WM_DIAGRAM_GROUP_CODE" val="l1-1"/>
</p:tagLst>
</file>

<file path=ppt/tags/tag123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1_3"/>
  <p:tag name="KSO_WM_UNIT_INDEX" val="1_1_3"/>
  <p:tag name="KSO_WM_DIAGRAM_GROUP_CODE" val="l1-1"/>
</p:tagLst>
</file>

<file path=ppt/tags/tag124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ID" val="diagram20233205_3*l_h_i*1_2_4"/>
  <p:tag name="KSO_WM_UNIT_INDEX" val="1_2_4"/>
  <p:tag name="KSO_WM_DIAGRAM_GROUP_CODE" val="l1-1"/>
</p:tagLst>
</file>

<file path=ppt/tags/tag125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ID" val="diagram20233205_3*l_h_i*1_2_1"/>
  <p:tag name="KSO_WM_UNIT_INDEX" val="1_2_1"/>
  <p:tag name="KSO_WM_DIAGRAM_GROUP_CODE" val="l1-1"/>
</p:tagLst>
</file>

<file path=ppt/tags/tag126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2_2"/>
  <p:tag name="KSO_WM_UNIT_INDEX" val="1_2_2"/>
  <p:tag name="KSO_WM_DIAGRAM_GROUP_CODE" val="l1-1"/>
</p:tagLst>
</file>

<file path=ppt/tags/tag127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2_3"/>
  <p:tag name="KSO_WM_UNIT_INDEX" val="1_2_3"/>
  <p:tag name="KSO_WM_DIAGRAM_GROUP_CODE" val="l1-1"/>
</p:tagLst>
</file>

<file path=ppt/tags/tag128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UNIT_TYPE" val="l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ID" val="diagram20233205_3*l_h_f*1_2_1"/>
  <p:tag name="KSO_WM_UNIT_INDEX" val="1_2_1"/>
  <p:tag name="KSO_WM_DIAGRAM_GROUP_CODE" val="l1-1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99998779296874,&quot;left&quot;:-64.77499389648438,&quot;top&quot;:96.93760452871247,&quot;width&quot;:846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标题"/>
  <p:tag name="KSO_WM_UNIT_ID" val="diagram20233205_3*l_h_a*1_2_1"/>
  <p:tag name="KSO_WM_UNIT_INDEX" val="1_2_1"/>
  <p:tag name="KSO_WM_DIAGRAM_GROUP_CODE" val="l1-1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ID" val="diagram20233205_3*l_h_i*1_3_4"/>
  <p:tag name="KSO_WM_UNIT_INDEX" val="1_3_4"/>
  <p:tag name="KSO_WM_DIAGRAM_GROUP_CODE" val="l1-1"/>
</p:tagLst>
</file>

<file path=ppt/tags/tag131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ID" val="diagram20233205_3*l_h_i*1_3_1"/>
  <p:tag name="KSO_WM_UNIT_INDEX" val="1_3_1"/>
  <p:tag name="KSO_WM_DIAGRAM_GROUP_CODE" val="l1-1"/>
</p:tagLst>
</file>

<file path=ppt/tags/tag132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3_2"/>
  <p:tag name="KSO_WM_UNIT_INDEX" val="1_3_2"/>
  <p:tag name="KSO_WM_DIAGRAM_GROUP_CODE" val="l1-1"/>
</p:tagLst>
</file>

<file path=ppt/tags/tag133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TYPE" val="l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5_3*l_h_i*1_3_3"/>
  <p:tag name="KSO_WM_UNIT_INDEX" val="1_3_3"/>
  <p:tag name="KSO_WM_DIAGRAM_GROUP_CODE" val="l1-1"/>
</p:tagLst>
</file>

<file path=ppt/tags/tag134.xml><?xml version="1.0" encoding="utf-8"?>
<p:tagLst xmlns:p="http://schemas.openxmlformats.org/presentationml/2006/main">
  <p:tag name="KSO_WM_BEAUTIFY_FLAG" val="#wm#"/>
  <p:tag name="KSO_WM_DIAGRAM_VIRTUALLY_FRAME" val="{&quot;height&quot;:376.99998779296874,&quot;left&quot;:-64.77499389648438,&quot;top&quot;:96.93760452871247,&quot;width&quot;:846.5499877929688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UNIT_TYPE" val="l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ID" val="diagram20233205_3*l_h_f*1_3_1"/>
  <p:tag name="KSO_WM_UNIT_INDEX" val="1_3_1"/>
  <p:tag name="KSO_WM_DIAGRAM_GROUP_CODE" val="l1-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99998779296874,&quot;left&quot;:-64.77499389648438,&quot;top&quot;:96.93760452871247,&quot;width&quot;:846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标题"/>
  <p:tag name="KSO_WM_UNIT_ID" val="diagram20233205_3*l_h_a*1_3_1"/>
  <p:tag name="KSO_WM_UNIT_INDEX" val="1_3_1"/>
  <p:tag name="KSO_WM_DIAGRAM_GROUP_CODE" val="l1-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80*69"/>
  <p:tag name="KSO_WM_UNIT_TYPE" val="l_h_x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99998779296874,&quot;left&quot;:-64.77499389648438,&quot;top&quot;:96.93760452871247,&quot;width&quot;:846.5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5_3*l_h_x*1_1_1"/>
  <p:tag name="KSO_WM_UNIT_INDEX" val="1_1_1"/>
  <p:tag name="KSO_WM_DIAGRAM_GROUP_CODE" val="l1-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64*80"/>
  <p:tag name="KSO_WM_UNIT_TYPE" val="l_h_x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99998779296874,&quot;left&quot;:-64.77499389648438,&quot;top&quot;:96.93760452871247,&quot;width&quot;:846.5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5_3*l_h_x*1_3_1"/>
  <p:tag name="KSO_WM_UNIT_INDEX" val="1_3_1"/>
  <p:tag name="KSO_WM_DIAGRAM_GROUP_CODE" val="l1-1"/>
</p:tagLst>
</file>

<file path=ppt/tags/tag138.xml><?xml version="1.0" encoding="utf-8"?>
<p:tagLst xmlns:p="http://schemas.openxmlformats.org/presentationml/2006/main">
  <p:tag name="KSO_WM_DIAGRAM_VIRTUALLY_FRAME" val="{&quot;height&quot;:376.99998779296874,&quot;left&quot;:-64.77499389648438,&quot;top&quot;:96.93760452871247,&quot;width&quot;:846.5499877929688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5_3*l_h_x*1_2_1"/>
  <p:tag name="KSO_WM_UNIT_INDEX" val="1_2_1"/>
  <p:tag name="KSO_WM_DIAGRAM_GROUP_CODE" val="l1-1"/>
</p:tagLst>
</file>

<file path=ppt/tags/tag13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4.725*116.059"/>
  <p:tag name="KSO_WM_ASSIST_SLIDE" val="1"/>
  <p:tag name="KSO_WM_SLIDE_SUBTYPE" val="diag"/>
  <p:tag name="KSO_WM_DIAGRAM_GROUP_CODE" val="l1-1"/>
  <p:tag name="KSO_WM_SLIDE_DIAGTYPE" val="l"/>
  <p:tag name="KSO_WM_TEMPLATE_INDEX" val="20233206"/>
  <p:tag name="KSO_WM_TEMPLATE_SUBCATEGORY" val="0"/>
  <p:tag name="KSO_WM_SLIDE_INDEX" val="1"/>
  <p:tag name="KSO_WM_TAG_VERSION" val="3.0"/>
  <p:tag name="KSO_WM_SLIDE_ID" val="custom20233206_1"/>
  <p:tag name="KSO_WM_SLIDE_ITEM_CNT" val="4"/>
</p:tagLst>
</file>

<file path=ppt/tags/tag1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DIAGRAM_GROUP_CODE" val="l1-1"/>
  <p:tag name="KSO_WM_UNIT_VALUE" val="29"/>
  <p:tag name="KSO_WM_TEMPLATE_INDEX" val="20233204"/>
  <p:tag name="KSO_WM_UNIT_ID" val="custom20233204_1*a*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141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3_2*l_h_i*1_2_1"/>
  <p:tag name="KSO_WM_UNIT_INDEX" val="1_2_1"/>
  <p:tag name="KSO_WM_DIAGRAM_GROUP_CODE" val="l1-1"/>
</p:tagLst>
</file>

<file path=ppt/tags/tag142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3_2*l_h_i*1_1_1"/>
  <p:tag name="KSO_WM_UNIT_INDEX" val="1_1_1"/>
  <p:tag name="KSO_WM_DIAGRAM_GROUP_CODE" val="l1-1"/>
</p:tagLst>
</file>

<file path=ppt/tags/tag14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ID" val="diagram20233203_2*l_h_f*1_3_1"/>
  <p:tag name="KSO_WM_UNIT_INDEX" val="1_3_1"/>
  <p:tag name="KSO_WM_DIAGRAM_GROUP_CODE" val="l1-1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项标题"/>
  <p:tag name="KSO_WM_UNIT_ID" val="diagram20233203_2*l_h_a*1_3_1"/>
  <p:tag name="KSO_WM_UNIT_INDEX" val="1_3_1"/>
  <p:tag name="KSO_WM_DIAGRAM_GROUP_CODE" val="l1-1"/>
</p:tagLst>
</file>

<file path=ppt/tags/tag14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ID" val="diagram20233203_2*l_h_f*1_2_1"/>
  <p:tag name="KSO_WM_UNIT_INDEX" val="1_2_1"/>
  <p:tag name="KSO_WM_DIAGRAM_GROUP_CODE" val="l1-1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项标题"/>
  <p:tag name="KSO_WM_UNIT_ID" val="diagram20233203_2*l_h_a*1_2_1"/>
  <p:tag name="KSO_WM_UNIT_INDEX" val="1_2_1"/>
  <p:tag name="KSO_WM_DIAGRAM_GROUP_CODE" val="l1-1"/>
</p:tagLst>
</file>

<file path=ppt/tags/tag14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ID" val="diagram20233203_2*l_h_f*1_1_1"/>
  <p:tag name="KSO_WM_UNIT_INDEX" val="1_1_1"/>
  <p:tag name="KSO_WM_DIAGRAM_GROUP_CODE" val="l1-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项标题"/>
  <p:tag name="KSO_WM_UNIT_ID" val="diagram20233203_2*l_h_a*1_1_1"/>
  <p:tag name="KSO_WM_UNIT_INDEX" val="1_1_1"/>
  <p:tag name="KSO_WM_DIAGRAM_GROUP_CODE" val="l1-1"/>
</p:tagLst>
</file>

<file path=ppt/tags/tag149.xml><?xml version="1.0" encoding="utf-8"?>
<p:tagLst xmlns:p="http://schemas.openxmlformats.org/presentationml/2006/main">
  <p:tag name="KSO_WM_BEAUTIFY_FLAG" val="#wm#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ID" val="diagram20233203_2*l_h_i*1_3_1"/>
  <p:tag name="KSO_WM_UNIT_INDEX" val="1_3_1"/>
  <p:tag name="KSO_WM_DIAGRAM_GROUP_CODE" val="l1-1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5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0*10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3_2*l_h_x*1_1_1"/>
  <p:tag name="KSO_WM_UNIT_INDEX" val="1_1_1"/>
  <p:tag name="KSO_WM_DIAGRAM_GROUP_CODE" val="l1-1"/>
</p:tagLst>
</file>

<file path=ppt/tags/tag15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8*10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3_2*l_h_x*1_2_1"/>
  <p:tag name="KSO_WM_UNIT_INDEX" val="1_2_1"/>
  <p:tag name="KSO_WM_DIAGRAM_GROUP_CODE" val="l1-1"/>
</p:tagLst>
</file>

<file path=ppt/tags/tag15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TEMPLATE_CATEGORY" val="diagram"/>
  <p:tag name="KSO_WM_TEMPLATE_INDEX" val="20233203"/>
  <p:tag name="KSO_WM_UNIT_LAYERLEVEL" val="1_1_1"/>
  <p:tag name="KSO_WM_TAG_VERSION" val="3.0"/>
  <p:tag name="KSO_WM_BEAUTIFY_FLAG" val="#wm#"/>
  <p:tag name="KSO_WM_UNIT_VALUE" val="108*108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5.45001220703125,&quot;left&quot;:-60.20244094488184,&quot;top&quot;:114.16877342404341,&quot;width&quot;:840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03_2*l_h_x*1_3_1"/>
  <p:tag name="KSO_WM_UNIT_INDEX" val="1_3_1"/>
  <p:tag name="KSO_WM_DIAGRAM_GROUP_CODE" val="l1-1"/>
</p:tagLst>
</file>

<file path=ppt/tags/tag15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l"/>
  <p:tag name="KSO_WM_SLIDE_LAYOUT_CNT" val="1_1"/>
  <p:tag name="KSO_WM_SPECIAL_SOURCE" val="bdnull"/>
  <p:tag name="KSO_WM_SLIDE_TYPE" val="text"/>
  <p:tag name="KSO_WM_SLIDE_SUBTYPE" val="diag"/>
  <p:tag name="KSO_WM_SLIDE_SIZE" val="835.572*361.7"/>
  <p:tag name="KSO_WM_SLIDE_POSITION" val="62.1106*132.875"/>
  <p:tag name="KSO_WM_DIAGRAM_GROUP_CODE" val="l1-1"/>
  <p:tag name="KSO_WM_SLIDE_DIAGTYPE" val="l"/>
  <p:tag name="KSO_WM_TEMPLATE_INDEX" val="20233204"/>
  <p:tag name="KSO_WM_TEMPLATE_SUBCATEGORY" val="0"/>
  <p:tag name="KSO_WM_SLIDE_INDEX" val="1"/>
  <p:tag name="KSO_WM_TAG_VERSION" val="3.0"/>
  <p:tag name="KSO_WM_SLIDE_ID" val="custom20233204_1"/>
  <p:tag name="KSO_WM_SLIDE_ITEM_CNT" val="3"/>
</p:tagLst>
</file>

<file path=ppt/tags/tag154.xml><?xml version="1.0" encoding="utf-8"?>
<p:tagLst xmlns:p="http://schemas.openxmlformats.org/presentationml/2006/main">
  <p:tag name="COMMONDATA" val="eyJoZGlkIjoiMzQ1MDFiYzhmZWNmY2EzZTlkNzEyMDcxYzNhZDJhZTAifQ=="/>
  <p:tag name="commondata" val="eyJoZGlkIjoiMzEwNTM5NzYwMDRjMzkwZTVkZjY2ODkwMGIxNGU0OTUifQ=="/>
  <p:tag name="resource_record_key" val="{&quot;71&quot;:[7623567994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6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8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9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FFFFFF"/>
      </a:lt1>
      <a:dk2>
        <a:srgbClr val="3B0001"/>
      </a:dk2>
      <a:lt2>
        <a:srgbClr val="FCF4F0"/>
      </a:lt2>
      <a:accent1>
        <a:srgbClr val="CA0000"/>
      </a:accent1>
      <a:accent2>
        <a:srgbClr val="444758"/>
      </a:accent2>
      <a:accent3>
        <a:srgbClr val="CA0000"/>
      </a:accent3>
      <a:accent4>
        <a:srgbClr val="444758"/>
      </a:accent4>
      <a:accent5>
        <a:srgbClr val="CA0000"/>
      </a:accent5>
      <a:accent6>
        <a:srgbClr val="444758"/>
      </a:accent6>
      <a:hlink>
        <a:srgbClr val="5FCBFB"/>
      </a:hlink>
      <a:folHlink>
        <a:srgbClr val="B759BC"/>
      </a:folHlink>
    </a:clrScheme>
    <a:fontScheme name="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square" lIns="45720" tIns="45720" rIns="45720" bIns="45720" numCol="1" anchor="t" anchorCtr="0" compatLnSpc="1"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square" lIns="45720" tIns="45720" rIns="45720" bIns="45720" numCol="1" anchor="t" anchorCtr="0" compatLnSpc="1"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- Default">
  <a:themeElements>
    <a:clrScheme name="">
      <a:dk1>
        <a:srgbClr val="000000"/>
      </a:dk1>
      <a:lt1>
        <a:srgbClr val="FFFFFF"/>
      </a:lt1>
      <a:dk2>
        <a:srgbClr val="3B0001"/>
      </a:dk2>
      <a:lt2>
        <a:srgbClr val="FCF4F0"/>
      </a:lt2>
      <a:accent1>
        <a:srgbClr val="CA0000"/>
      </a:accent1>
      <a:accent2>
        <a:srgbClr val="444758"/>
      </a:accent2>
      <a:accent3>
        <a:srgbClr val="CA0000"/>
      </a:accent3>
      <a:accent4>
        <a:srgbClr val="444758"/>
      </a:accent4>
      <a:accent5>
        <a:srgbClr val="CA0000"/>
      </a:accent5>
      <a:accent6>
        <a:srgbClr val="444758"/>
      </a:accent6>
      <a:hlink>
        <a:srgbClr val="5FCBFB"/>
      </a:hlink>
      <a:folHlink>
        <a:srgbClr val="B759BC"/>
      </a:folHlink>
    </a:clrScheme>
    <a:fontScheme name="Default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square" lIns="45720" tIns="45720" rIns="45720" bIns="45720" numCol="1" anchor="t" anchorCtr="0" compatLnSpc="1"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07070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square" lIns="45720" tIns="45720" rIns="45720" bIns="45720" numCol="1" anchor="t" anchorCtr="0" compatLnSpc="1"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0000FF"/>
      </a:hlink>
      <a:folHlink>
        <a:srgbClr val="FF00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WPS 演示</Application>
  <PresentationFormat>全屏显示(4:3)</PresentationFormat>
  <Paragraphs>103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Helvetica</vt:lpstr>
      <vt:lpstr>MiSans Normal</vt:lpstr>
      <vt:lpstr>Wingdings</vt:lpstr>
      <vt:lpstr>MiSans Heavy</vt:lpstr>
      <vt:lpstr>Avenir</vt:lpstr>
      <vt:lpstr>Segoe Print</vt:lpstr>
      <vt:lpstr>Avenir Roman</vt:lpstr>
      <vt:lpstr>微软雅黑</vt:lpstr>
      <vt:lpstr>Arial Unicode MS</vt:lpstr>
      <vt:lpstr>等线</vt:lpstr>
      <vt:lpstr>Default</vt:lpstr>
      <vt:lpstr>Default - Default</vt:lpstr>
      <vt:lpstr>Office 主题</vt:lpstr>
      <vt:lpstr>《Java企业级应用》课程简介</vt:lpstr>
      <vt:lpstr>目录</vt:lpstr>
      <vt:lpstr>教材和参考书（1）</vt:lpstr>
      <vt:lpstr>教材和参考书（2）</vt:lpstr>
      <vt:lpstr>教材和参考书（3）</vt:lpstr>
      <vt:lpstr>参考资料网站</vt:lpstr>
      <vt:lpstr>课程内容</vt:lpstr>
      <vt:lpstr>考核方式</vt:lpstr>
      <vt:lpstr>布鲁姆教学目标分类法</vt:lpstr>
      <vt:lpstr>两个道理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Servlet&amp;JSP</dc:title>
  <dc:creator/>
  <cp:lastModifiedBy>Taimount</cp:lastModifiedBy>
  <cp:revision>89</cp:revision>
  <dcterms:created xsi:type="dcterms:W3CDTF">2022-06-27T01:58:00Z</dcterms:created>
  <dcterms:modified xsi:type="dcterms:W3CDTF">2024-02-23T08:16:06Z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624AD75D5A0E489F916C04432EE899D3</vt:lpwstr>
  </property>
  <property fmtid="{D5CDD505-2E9C-101B-9397-08002B2CF9AE}" pid="3" name="KSOProductBuildVer">
    <vt:lpwstr>2052-12.1.0.16250</vt:lpwstr>
  </property>
</Properties>
</file>